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7"/>
  </p:notesMasterIdLst>
  <p:sldIdLst>
    <p:sldId id="256" r:id="rId5"/>
    <p:sldId id="257" r:id="rId6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97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EB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EDB665-DCC5-4145-A28D-D241AA6EBE98}" v="21" dt="2021-02-08T13:49:26.8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95775"/>
  </p:normalViewPr>
  <p:slideViewPr>
    <p:cSldViewPr snapToGrid="0" snapToObjects="1" showGuides="1">
      <p:cViewPr varScale="1">
        <p:scale>
          <a:sx n="70" d="100"/>
          <a:sy n="70" d="100"/>
        </p:scale>
        <p:origin x="3008" y="184"/>
      </p:cViewPr>
      <p:guideLst>
        <p:guide orient="horz" pos="3097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élina Guilley" userId="da75cb9a-4272-4fa6-933f-1f8b8936aa46" providerId="ADAL" clId="{99EDB665-DCC5-4145-A28D-D241AA6EBE98}"/>
    <pc:docChg chg="undo custSel modSld">
      <pc:chgData name="Mélina Guilley" userId="da75cb9a-4272-4fa6-933f-1f8b8936aa46" providerId="ADAL" clId="{99EDB665-DCC5-4145-A28D-D241AA6EBE98}" dt="2021-02-08T13:49:30.428" v="456" actId="20577"/>
      <pc:docMkLst>
        <pc:docMk/>
      </pc:docMkLst>
      <pc:sldChg chg="modSp mod">
        <pc:chgData name="Mélina Guilley" userId="da75cb9a-4272-4fa6-933f-1f8b8936aa46" providerId="ADAL" clId="{99EDB665-DCC5-4145-A28D-D241AA6EBE98}" dt="2021-02-08T13:49:30.428" v="456" actId="20577"/>
        <pc:sldMkLst>
          <pc:docMk/>
          <pc:sldMk cId="471628285" sldId="256"/>
        </pc:sldMkLst>
        <pc:spChg chg="mod">
          <ac:chgData name="Mélina Guilley" userId="da75cb9a-4272-4fa6-933f-1f8b8936aa46" providerId="ADAL" clId="{99EDB665-DCC5-4145-A28D-D241AA6EBE98}" dt="2021-02-08T13:49:30.428" v="456" actId="20577"/>
          <ac:spMkLst>
            <pc:docMk/>
            <pc:sldMk cId="471628285" sldId="256"/>
            <ac:spMk id="7" creationId="{82A91BF0-0491-D14F-ABC9-E18AC6D5C84A}"/>
          </ac:spMkLst>
        </pc:spChg>
      </pc:sldChg>
      <pc:sldChg chg="addSp delSp modSp mod">
        <pc:chgData name="Mélina Guilley" userId="da75cb9a-4272-4fa6-933f-1f8b8936aa46" providerId="ADAL" clId="{99EDB665-DCC5-4145-A28D-D241AA6EBE98}" dt="2021-02-08T10:46:48.322" v="442" actId="1037"/>
        <pc:sldMkLst>
          <pc:docMk/>
          <pc:sldMk cId="3752325689" sldId="257"/>
        </pc:sldMkLst>
        <pc:spChg chg="add del mod">
          <ac:chgData name="Mélina Guilley" userId="da75cb9a-4272-4fa6-933f-1f8b8936aa46" providerId="ADAL" clId="{99EDB665-DCC5-4145-A28D-D241AA6EBE98}" dt="2020-11-02T13:43:39.675" v="319"/>
          <ac:spMkLst>
            <pc:docMk/>
            <pc:sldMk cId="3752325689" sldId="257"/>
            <ac:spMk id="4" creationId="{7E81A940-018C-F54D-98F1-015BE7E32B5E}"/>
          </ac:spMkLst>
        </pc:spChg>
        <pc:spChg chg="mod">
          <ac:chgData name="Mélina Guilley" userId="da75cb9a-4272-4fa6-933f-1f8b8936aa46" providerId="ADAL" clId="{99EDB665-DCC5-4145-A28D-D241AA6EBE98}" dt="2020-10-23T09:22:41.648" v="44" actId="1036"/>
          <ac:spMkLst>
            <pc:docMk/>
            <pc:sldMk cId="3752325689" sldId="257"/>
            <ac:spMk id="5" creationId="{C4DA72A8-C98A-0A4A-BA38-98E866E17313}"/>
          </ac:spMkLst>
        </pc:spChg>
        <pc:spChg chg="mod">
          <ac:chgData name="Mélina Guilley" userId="da75cb9a-4272-4fa6-933f-1f8b8936aa46" providerId="ADAL" clId="{99EDB665-DCC5-4145-A28D-D241AA6EBE98}" dt="2020-10-23T09:22:41.648" v="44" actId="1036"/>
          <ac:spMkLst>
            <pc:docMk/>
            <pc:sldMk cId="3752325689" sldId="257"/>
            <ac:spMk id="6" creationId="{F5D5F0EF-7462-7445-B7B6-3AD19E5E4D02}"/>
          </ac:spMkLst>
        </pc:spChg>
        <pc:spChg chg="mod">
          <ac:chgData name="Mélina Guilley" userId="da75cb9a-4272-4fa6-933f-1f8b8936aa46" providerId="ADAL" clId="{99EDB665-DCC5-4145-A28D-D241AA6EBE98}" dt="2020-10-23T09:22:41.648" v="44" actId="1036"/>
          <ac:spMkLst>
            <pc:docMk/>
            <pc:sldMk cId="3752325689" sldId="257"/>
            <ac:spMk id="7" creationId="{1C288828-6EB3-0640-AE84-8B018A263CCB}"/>
          </ac:spMkLst>
        </pc:spChg>
        <pc:spChg chg="mod">
          <ac:chgData name="Mélina Guilley" userId="da75cb9a-4272-4fa6-933f-1f8b8936aa46" providerId="ADAL" clId="{99EDB665-DCC5-4145-A28D-D241AA6EBE98}" dt="2020-10-23T09:22:41.648" v="44" actId="1036"/>
          <ac:spMkLst>
            <pc:docMk/>
            <pc:sldMk cId="3752325689" sldId="257"/>
            <ac:spMk id="8" creationId="{B6404BF2-7E7F-8849-9CCF-431EB198B763}"/>
          </ac:spMkLst>
        </pc:spChg>
        <pc:spChg chg="mod">
          <ac:chgData name="Mélina Guilley" userId="da75cb9a-4272-4fa6-933f-1f8b8936aa46" providerId="ADAL" clId="{99EDB665-DCC5-4145-A28D-D241AA6EBE98}" dt="2020-10-23T09:22:41.648" v="44" actId="1036"/>
          <ac:spMkLst>
            <pc:docMk/>
            <pc:sldMk cId="3752325689" sldId="257"/>
            <ac:spMk id="10" creationId="{34F1B496-DC22-4549-B97B-9B2B6EBE4435}"/>
          </ac:spMkLst>
        </pc:spChg>
        <pc:spChg chg="mod">
          <ac:chgData name="Mélina Guilley" userId="da75cb9a-4272-4fa6-933f-1f8b8936aa46" providerId="ADAL" clId="{99EDB665-DCC5-4145-A28D-D241AA6EBE98}" dt="2020-10-23T09:22:41.648" v="44" actId="1036"/>
          <ac:spMkLst>
            <pc:docMk/>
            <pc:sldMk cId="3752325689" sldId="257"/>
            <ac:spMk id="11" creationId="{95A382E4-77A4-1D4D-B7C4-0E251CD19024}"/>
          </ac:spMkLst>
        </pc:spChg>
        <pc:spChg chg="mod">
          <ac:chgData name="Mélina Guilley" userId="da75cb9a-4272-4fa6-933f-1f8b8936aa46" providerId="ADAL" clId="{99EDB665-DCC5-4145-A28D-D241AA6EBE98}" dt="2020-10-23T09:22:41.648" v="44" actId="1036"/>
          <ac:spMkLst>
            <pc:docMk/>
            <pc:sldMk cId="3752325689" sldId="257"/>
            <ac:spMk id="12" creationId="{FBE2A0D6-FD42-E643-8C97-E554CCB40AD8}"/>
          </ac:spMkLst>
        </pc:spChg>
        <pc:spChg chg="mod">
          <ac:chgData name="Mélina Guilley" userId="da75cb9a-4272-4fa6-933f-1f8b8936aa46" providerId="ADAL" clId="{99EDB665-DCC5-4145-A28D-D241AA6EBE98}" dt="2020-10-23T09:22:41.648" v="44" actId="1036"/>
          <ac:spMkLst>
            <pc:docMk/>
            <pc:sldMk cId="3752325689" sldId="257"/>
            <ac:spMk id="14" creationId="{EEBEC60D-625D-C24C-9EB1-DC0B4FE4CAAB}"/>
          </ac:spMkLst>
        </pc:spChg>
        <pc:spChg chg="mod">
          <ac:chgData name="Mélina Guilley" userId="da75cb9a-4272-4fa6-933f-1f8b8936aa46" providerId="ADAL" clId="{99EDB665-DCC5-4145-A28D-D241AA6EBE98}" dt="2020-10-23T09:22:48.745" v="51" actId="1036"/>
          <ac:spMkLst>
            <pc:docMk/>
            <pc:sldMk cId="3752325689" sldId="257"/>
            <ac:spMk id="16" creationId="{744F1831-EE61-BE43-8726-04CC28B229A6}"/>
          </ac:spMkLst>
        </pc:spChg>
        <pc:spChg chg="mod">
          <ac:chgData name="Mélina Guilley" userId="da75cb9a-4272-4fa6-933f-1f8b8936aa46" providerId="ADAL" clId="{99EDB665-DCC5-4145-A28D-D241AA6EBE98}" dt="2020-10-23T09:22:48.745" v="51" actId="1036"/>
          <ac:spMkLst>
            <pc:docMk/>
            <pc:sldMk cId="3752325689" sldId="257"/>
            <ac:spMk id="17" creationId="{EB3254FD-50E8-4647-AFAB-2AA7720881BB}"/>
          </ac:spMkLst>
        </pc:spChg>
        <pc:spChg chg="mod">
          <ac:chgData name="Mélina Guilley" userId="da75cb9a-4272-4fa6-933f-1f8b8936aa46" providerId="ADAL" clId="{99EDB665-DCC5-4145-A28D-D241AA6EBE98}" dt="2020-10-23T09:22:48.745" v="51" actId="1036"/>
          <ac:spMkLst>
            <pc:docMk/>
            <pc:sldMk cId="3752325689" sldId="257"/>
            <ac:spMk id="19" creationId="{A1F63C0E-1D4E-5D4E-96D2-0B702B92E172}"/>
          </ac:spMkLst>
        </pc:spChg>
        <pc:spChg chg="mod">
          <ac:chgData name="Mélina Guilley" userId="da75cb9a-4272-4fa6-933f-1f8b8936aa46" providerId="ADAL" clId="{99EDB665-DCC5-4145-A28D-D241AA6EBE98}" dt="2020-10-23T09:22:48.745" v="51" actId="1036"/>
          <ac:spMkLst>
            <pc:docMk/>
            <pc:sldMk cId="3752325689" sldId="257"/>
            <ac:spMk id="20" creationId="{E259C8E8-2539-7C40-81BF-522FBFBE01AE}"/>
          </ac:spMkLst>
        </pc:spChg>
        <pc:spChg chg="mod">
          <ac:chgData name="Mélina Guilley" userId="da75cb9a-4272-4fa6-933f-1f8b8936aa46" providerId="ADAL" clId="{99EDB665-DCC5-4145-A28D-D241AA6EBE98}" dt="2020-10-23T09:22:48.745" v="51" actId="1036"/>
          <ac:spMkLst>
            <pc:docMk/>
            <pc:sldMk cId="3752325689" sldId="257"/>
            <ac:spMk id="21" creationId="{1FC932FD-9E3B-D443-B598-BF3307D1B93E}"/>
          </ac:spMkLst>
        </pc:spChg>
        <pc:spChg chg="mod">
          <ac:chgData name="Mélina Guilley" userId="da75cb9a-4272-4fa6-933f-1f8b8936aa46" providerId="ADAL" clId="{99EDB665-DCC5-4145-A28D-D241AA6EBE98}" dt="2020-10-23T09:22:48.745" v="51" actId="1036"/>
          <ac:spMkLst>
            <pc:docMk/>
            <pc:sldMk cId="3752325689" sldId="257"/>
            <ac:spMk id="23" creationId="{C2593538-1514-4D48-A8B7-C72BD4CBA40C}"/>
          </ac:spMkLst>
        </pc:spChg>
        <pc:spChg chg="mod">
          <ac:chgData name="Mélina Guilley" userId="da75cb9a-4272-4fa6-933f-1f8b8936aa46" providerId="ADAL" clId="{99EDB665-DCC5-4145-A28D-D241AA6EBE98}" dt="2020-10-23T09:22:31.840" v="35" actId="1036"/>
          <ac:spMkLst>
            <pc:docMk/>
            <pc:sldMk cId="3752325689" sldId="257"/>
            <ac:spMk id="24" creationId="{FE3B2763-8C2D-084C-B38C-E5F962DCFE86}"/>
          </ac:spMkLst>
        </pc:spChg>
        <pc:spChg chg="add del mod">
          <ac:chgData name="Mélina Guilley" userId="da75cb9a-4272-4fa6-933f-1f8b8936aa46" providerId="ADAL" clId="{99EDB665-DCC5-4145-A28D-D241AA6EBE98}" dt="2020-11-02T13:43:42.080" v="321"/>
          <ac:spMkLst>
            <pc:docMk/>
            <pc:sldMk cId="3752325689" sldId="257"/>
            <ac:spMk id="25" creationId="{A66A4E67-70B4-8940-90E5-3425A2F731D5}"/>
          </ac:spMkLst>
        </pc:spChg>
        <pc:spChg chg="mod">
          <ac:chgData name="Mélina Guilley" userId="da75cb9a-4272-4fa6-933f-1f8b8936aa46" providerId="ADAL" clId="{99EDB665-DCC5-4145-A28D-D241AA6EBE98}" dt="2020-11-16T11:24:27.705" v="406" actId="20577"/>
          <ac:spMkLst>
            <pc:docMk/>
            <pc:sldMk cId="3752325689" sldId="257"/>
            <ac:spMk id="27" creationId="{DDB4F8B0-2B94-2843-8B20-C2181787543D}"/>
          </ac:spMkLst>
        </pc:spChg>
        <pc:spChg chg="mod">
          <ac:chgData name="Mélina Guilley" userId="da75cb9a-4272-4fa6-933f-1f8b8936aa46" providerId="ADAL" clId="{99EDB665-DCC5-4145-A28D-D241AA6EBE98}" dt="2020-10-23T09:22:17.815" v="20" actId="1035"/>
          <ac:spMkLst>
            <pc:docMk/>
            <pc:sldMk cId="3752325689" sldId="257"/>
            <ac:spMk id="28" creationId="{24EA0F58-6106-1B46-90F4-73E37964D8F5}"/>
          </ac:spMkLst>
        </pc:spChg>
        <pc:spChg chg="mod">
          <ac:chgData name="Mélina Guilley" userId="da75cb9a-4272-4fa6-933f-1f8b8936aa46" providerId="ADAL" clId="{99EDB665-DCC5-4145-A28D-D241AA6EBE98}" dt="2020-11-02T13:44:55.968" v="373" actId="1037"/>
          <ac:spMkLst>
            <pc:docMk/>
            <pc:sldMk cId="3752325689" sldId="257"/>
            <ac:spMk id="29" creationId="{71D62DE8-35A1-074C-92BB-064E90F38E75}"/>
          </ac:spMkLst>
        </pc:spChg>
        <pc:spChg chg="mod">
          <ac:chgData name="Mélina Guilley" userId="da75cb9a-4272-4fa6-933f-1f8b8936aa46" providerId="ADAL" clId="{99EDB665-DCC5-4145-A28D-D241AA6EBE98}" dt="2020-11-18T09:51:38.854" v="408" actId="207"/>
          <ac:spMkLst>
            <pc:docMk/>
            <pc:sldMk cId="3752325689" sldId="257"/>
            <ac:spMk id="32" creationId="{EE1E28F2-F987-974D-83C4-BAF919932C88}"/>
          </ac:spMkLst>
        </pc:spChg>
        <pc:spChg chg="mod">
          <ac:chgData name="Mélina Guilley" userId="da75cb9a-4272-4fa6-933f-1f8b8936aa46" providerId="ADAL" clId="{99EDB665-DCC5-4145-A28D-D241AA6EBE98}" dt="2020-11-18T09:51:53.098" v="411" actId="1076"/>
          <ac:spMkLst>
            <pc:docMk/>
            <pc:sldMk cId="3752325689" sldId="257"/>
            <ac:spMk id="51" creationId="{2DCF07BD-B266-584D-8805-421AC082294D}"/>
          </ac:spMkLst>
        </pc:spChg>
        <pc:spChg chg="mod">
          <ac:chgData name="Mélina Guilley" userId="da75cb9a-4272-4fa6-933f-1f8b8936aa46" providerId="ADAL" clId="{99EDB665-DCC5-4145-A28D-D241AA6EBE98}" dt="2020-11-18T09:51:53.098" v="411" actId="1076"/>
          <ac:spMkLst>
            <pc:docMk/>
            <pc:sldMk cId="3752325689" sldId="257"/>
            <ac:spMk id="52" creationId="{08AEE5DE-5694-A24C-98F6-099217C42220}"/>
          </ac:spMkLst>
        </pc:spChg>
        <pc:spChg chg="mod">
          <ac:chgData name="Mélina Guilley" userId="da75cb9a-4272-4fa6-933f-1f8b8936aa46" providerId="ADAL" clId="{99EDB665-DCC5-4145-A28D-D241AA6EBE98}" dt="2020-11-18T09:51:53.098" v="411" actId="1076"/>
          <ac:spMkLst>
            <pc:docMk/>
            <pc:sldMk cId="3752325689" sldId="257"/>
            <ac:spMk id="55" creationId="{612B9558-6675-534D-871D-0C5DA4DE4F80}"/>
          </ac:spMkLst>
        </pc:spChg>
        <pc:spChg chg="mod">
          <ac:chgData name="Mélina Guilley" userId="da75cb9a-4272-4fa6-933f-1f8b8936aa46" providerId="ADAL" clId="{99EDB665-DCC5-4145-A28D-D241AA6EBE98}" dt="2020-11-18T09:51:53.098" v="411" actId="1076"/>
          <ac:spMkLst>
            <pc:docMk/>
            <pc:sldMk cId="3752325689" sldId="257"/>
            <ac:spMk id="56" creationId="{98686583-C970-6541-A6DD-914C4FE4F837}"/>
          </ac:spMkLst>
        </pc:spChg>
        <pc:spChg chg="mod">
          <ac:chgData name="Mélina Guilley" userId="da75cb9a-4272-4fa6-933f-1f8b8936aa46" providerId="ADAL" clId="{99EDB665-DCC5-4145-A28D-D241AA6EBE98}" dt="2020-11-18T09:51:53.098" v="411" actId="1076"/>
          <ac:spMkLst>
            <pc:docMk/>
            <pc:sldMk cId="3752325689" sldId="257"/>
            <ac:spMk id="57" creationId="{5A988A10-C9DE-024F-943C-C489A5BA8D08}"/>
          </ac:spMkLst>
        </pc:spChg>
        <pc:spChg chg="mod">
          <ac:chgData name="Mélina Guilley" userId="da75cb9a-4272-4fa6-933f-1f8b8936aa46" providerId="ADAL" clId="{99EDB665-DCC5-4145-A28D-D241AA6EBE98}" dt="2021-02-08T10:46:41.679" v="432" actId="1038"/>
          <ac:spMkLst>
            <pc:docMk/>
            <pc:sldMk cId="3752325689" sldId="257"/>
            <ac:spMk id="59" creationId="{C2E6B0FF-0DC4-9547-A071-23C5D89C86DC}"/>
          </ac:spMkLst>
        </pc:spChg>
        <pc:spChg chg="mod">
          <ac:chgData name="Mélina Guilley" userId="da75cb9a-4272-4fa6-933f-1f8b8936aa46" providerId="ADAL" clId="{99EDB665-DCC5-4145-A28D-D241AA6EBE98}" dt="2021-02-08T10:46:48.322" v="442" actId="1037"/>
          <ac:spMkLst>
            <pc:docMk/>
            <pc:sldMk cId="3752325689" sldId="257"/>
            <ac:spMk id="60" creationId="{D05B9E70-DE65-3A48-84D4-51CA9A77A68F}"/>
          </ac:spMkLst>
        </pc:spChg>
        <pc:spChg chg="add del mod">
          <ac:chgData name="Mélina Guilley" userId="da75cb9a-4272-4fa6-933f-1f8b8936aa46" providerId="ADAL" clId="{99EDB665-DCC5-4145-A28D-D241AA6EBE98}" dt="2020-10-23T09:39:43.877" v="175"/>
          <ac:spMkLst>
            <pc:docMk/>
            <pc:sldMk cId="3752325689" sldId="257"/>
            <ac:spMk id="61" creationId="{4A412852-D384-444F-ADAC-8EC084EDEDEE}"/>
          </ac:spMkLst>
        </pc:spChg>
        <pc:spChg chg="mod">
          <ac:chgData name="Mélina Guilley" userId="da75cb9a-4272-4fa6-933f-1f8b8936aa46" providerId="ADAL" clId="{99EDB665-DCC5-4145-A28D-D241AA6EBE98}" dt="2021-02-08T10:46:45.362" v="437" actId="1037"/>
          <ac:spMkLst>
            <pc:docMk/>
            <pc:sldMk cId="3752325689" sldId="257"/>
            <ac:spMk id="65" creationId="{F32C6912-D65F-EC4A-8535-FDAA8DF9E562}"/>
          </ac:spMkLst>
        </pc:spChg>
        <pc:spChg chg="mod">
          <ac:chgData name="Mélina Guilley" userId="da75cb9a-4272-4fa6-933f-1f8b8936aa46" providerId="ADAL" clId="{99EDB665-DCC5-4145-A28D-D241AA6EBE98}" dt="2020-11-18T09:51:53.098" v="411" actId="1076"/>
          <ac:spMkLst>
            <pc:docMk/>
            <pc:sldMk cId="3752325689" sldId="257"/>
            <ac:spMk id="67" creationId="{66244CC6-8373-DD45-99B0-B6BA88715BE3}"/>
          </ac:spMkLst>
        </pc:spChg>
        <pc:spChg chg="mod">
          <ac:chgData name="Mélina Guilley" userId="da75cb9a-4272-4fa6-933f-1f8b8936aa46" providerId="ADAL" clId="{99EDB665-DCC5-4145-A28D-D241AA6EBE98}" dt="2021-02-08T10:46:33.195" v="422" actId="20577"/>
          <ac:spMkLst>
            <pc:docMk/>
            <pc:sldMk cId="3752325689" sldId="257"/>
            <ac:spMk id="68" creationId="{B87595EC-659F-5C4F-9B45-BB6723263C40}"/>
          </ac:spMkLst>
        </pc:spChg>
        <pc:spChg chg="mod">
          <ac:chgData name="Mélina Guilley" userId="da75cb9a-4272-4fa6-933f-1f8b8936aa46" providerId="ADAL" clId="{99EDB665-DCC5-4145-A28D-D241AA6EBE98}" dt="2020-11-18T09:51:53.098" v="411" actId="1076"/>
          <ac:spMkLst>
            <pc:docMk/>
            <pc:sldMk cId="3752325689" sldId="257"/>
            <ac:spMk id="69" creationId="{79E708A2-9F21-9B45-9068-16F8DF53B1D2}"/>
          </ac:spMkLst>
        </pc:spChg>
        <pc:spChg chg="mod">
          <ac:chgData name="Mélina Guilley" userId="da75cb9a-4272-4fa6-933f-1f8b8936aa46" providerId="ADAL" clId="{99EDB665-DCC5-4145-A28D-D241AA6EBE98}" dt="2020-11-18T09:51:53.098" v="411" actId="1076"/>
          <ac:spMkLst>
            <pc:docMk/>
            <pc:sldMk cId="3752325689" sldId="257"/>
            <ac:spMk id="70" creationId="{9169CCFF-C906-8F4E-A269-16542C33446B}"/>
          </ac:spMkLst>
        </pc:spChg>
        <pc:spChg chg="mod">
          <ac:chgData name="Mélina Guilley" userId="da75cb9a-4272-4fa6-933f-1f8b8936aa46" providerId="ADAL" clId="{99EDB665-DCC5-4145-A28D-D241AA6EBE98}" dt="2021-02-08T10:46:28.965" v="421" actId="1038"/>
          <ac:spMkLst>
            <pc:docMk/>
            <pc:sldMk cId="3752325689" sldId="257"/>
            <ac:spMk id="71" creationId="{E3110447-9666-3948-BBBA-2698C3DDD84C}"/>
          </ac:spMkLst>
        </pc:spChg>
        <pc:spChg chg="mod">
          <ac:chgData name="Mélina Guilley" userId="da75cb9a-4272-4fa6-933f-1f8b8936aa46" providerId="ADAL" clId="{99EDB665-DCC5-4145-A28D-D241AA6EBE98}" dt="2020-11-18T09:51:53.098" v="411" actId="1076"/>
          <ac:spMkLst>
            <pc:docMk/>
            <pc:sldMk cId="3752325689" sldId="257"/>
            <ac:spMk id="72" creationId="{D4D69CF9-2406-7848-AE9C-C1CF6E20BBE3}"/>
          </ac:spMkLst>
        </pc:spChg>
        <pc:spChg chg="mod">
          <ac:chgData name="Mélina Guilley" userId="da75cb9a-4272-4fa6-933f-1f8b8936aa46" providerId="ADAL" clId="{99EDB665-DCC5-4145-A28D-D241AA6EBE98}" dt="2020-11-18T09:51:53.098" v="411" actId="1076"/>
          <ac:spMkLst>
            <pc:docMk/>
            <pc:sldMk cId="3752325689" sldId="257"/>
            <ac:spMk id="73" creationId="{905A1FEF-F434-784C-A340-43EAE4FC4998}"/>
          </ac:spMkLst>
        </pc:spChg>
        <pc:spChg chg="mod">
          <ac:chgData name="Mélina Guilley" userId="da75cb9a-4272-4fa6-933f-1f8b8936aa46" providerId="ADAL" clId="{99EDB665-DCC5-4145-A28D-D241AA6EBE98}" dt="2020-11-18T09:51:38.854" v="408" actId="207"/>
          <ac:spMkLst>
            <pc:docMk/>
            <pc:sldMk cId="3752325689" sldId="257"/>
            <ac:spMk id="79" creationId="{FCF71067-5A2F-4343-AA4B-332E3C05A544}"/>
          </ac:spMkLst>
        </pc:spChg>
        <pc:spChg chg="mod">
          <ac:chgData name="Mélina Guilley" userId="da75cb9a-4272-4fa6-933f-1f8b8936aa46" providerId="ADAL" clId="{99EDB665-DCC5-4145-A28D-D241AA6EBE98}" dt="2020-11-18T09:51:38.854" v="408" actId="207"/>
          <ac:spMkLst>
            <pc:docMk/>
            <pc:sldMk cId="3752325689" sldId="257"/>
            <ac:spMk id="80" creationId="{E5100E4C-626D-8649-B3A3-0F2EBA1925E2}"/>
          </ac:spMkLst>
        </pc:spChg>
        <pc:grpChg chg="add mod">
          <ac:chgData name="Mélina Guilley" userId="da75cb9a-4272-4fa6-933f-1f8b8936aa46" providerId="ADAL" clId="{99EDB665-DCC5-4145-A28D-D241AA6EBE98}" dt="2020-11-02T13:45:01.431" v="375" actId="14100"/>
          <ac:grpSpMkLst>
            <pc:docMk/>
            <pc:sldMk cId="3752325689" sldId="257"/>
            <ac:grpSpMk id="33" creationId="{E9BEF228-AC1A-0E4C-886A-0A6FF9064A4C}"/>
          </ac:grpSpMkLst>
        </pc:grpChg>
        <pc:grpChg chg="mod">
          <ac:chgData name="Mélina Guilley" userId="da75cb9a-4272-4fa6-933f-1f8b8936aa46" providerId="ADAL" clId="{99EDB665-DCC5-4145-A28D-D241AA6EBE98}" dt="2020-11-02T13:44:45.269" v="348" actId="164"/>
          <ac:grpSpMkLst>
            <pc:docMk/>
            <pc:sldMk cId="3752325689" sldId="257"/>
            <ac:grpSpMk id="44" creationId="{348D328E-A4B7-864E-B9BA-C941B0D31F80}"/>
          </ac:grpSpMkLst>
        </pc:grpChg>
        <pc:grpChg chg="add mod">
          <ac:chgData name="Mélina Guilley" userId="da75cb9a-4272-4fa6-933f-1f8b8936aa46" providerId="ADAL" clId="{99EDB665-DCC5-4145-A28D-D241AA6EBE98}" dt="2020-10-23T09:41:18.353" v="270" actId="1038"/>
          <ac:grpSpMkLst>
            <pc:docMk/>
            <pc:sldMk cId="3752325689" sldId="257"/>
            <ac:grpSpMk id="64" creationId="{81516D4A-8DD2-594C-97D3-BB2AA74337EC}"/>
          </ac:grpSpMkLst>
        </pc:grpChg>
        <pc:picChg chg="add mod">
          <ac:chgData name="Mélina Guilley" userId="da75cb9a-4272-4fa6-933f-1f8b8936aa46" providerId="ADAL" clId="{99EDB665-DCC5-4145-A28D-D241AA6EBE98}" dt="2020-10-23T09:24:09.995" v="100" actId="1035"/>
          <ac:picMkLst>
            <pc:docMk/>
            <pc:sldMk cId="3752325689" sldId="257"/>
            <ac:picMk id="2" creationId="{F0C3CE06-9EE5-E245-BF78-16D99B2E1CA9}"/>
          </ac:picMkLst>
        </pc:picChg>
        <pc:picChg chg="add mod">
          <ac:chgData name="Mélina Guilley" userId="da75cb9a-4272-4fa6-933f-1f8b8936aa46" providerId="ADAL" clId="{99EDB665-DCC5-4145-A28D-D241AA6EBE98}" dt="2020-10-23T09:24:09.995" v="100" actId="1035"/>
          <ac:picMkLst>
            <pc:docMk/>
            <pc:sldMk cId="3752325689" sldId="257"/>
            <ac:picMk id="3" creationId="{489C8A65-0F29-C942-8F49-A85C5FF1615C}"/>
          </ac:picMkLst>
        </pc:picChg>
        <pc:picChg chg="del mod">
          <ac:chgData name="Mélina Guilley" userId="da75cb9a-4272-4fa6-933f-1f8b8936aa46" providerId="ADAL" clId="{99EDB665-DCC5-4145-A28D-D241AA6EBE98}" dt="2020-10-23T09:29:20.109" v="110" actId="478"/>
          <ac:picMkLst>
            <pc:docMk/>
            <pc:sldMk cId="3752325689" sldId="257"/>
            <ac:picMk id="4" creationId="{25F61CC4-851F-134E-A108-5CBA53FBF8DD}"/>
          </ac:picMkLst>
        </pc:picChg>
        <pc:picChg chg="mod">
          <ac:chgData name="Mélina Guilley" userId="da75cb9a-4272-4fa6-933f-1f8b8936aa46" providerId="ADAL" clId="{99EDB665-DCC5-4145-A28D-D241AA6EBE98}" dt="2020-10-23T09:22:41.648" v="44" actId="1036"/>
          <ac:picMkLst>
            <pc:docMk/>
            <pc:sldMk cId="3752325689" sldId="257"/>
            <ac:picMk id="9" creationId="{6E8E89FA-D8F5-A443-A547-030129B2593B}"/>
          </ac:picMkLst>
        </pc:picChg>
        <pc:picChg chg="mod">
          <ac:chgData name="Mélina Guilley" userId="da75cb9a-4272-4fa6-933f-1f8b8936aa46" providerId="ADAL" clId="{99EDB665-DCC5-4145-A28D-D241AA6EBE98}" dt="2020-10-23T09:22:41.648" v="44" actId="1036"/>
          <ac:picMkLst>
            <pc:docMk/>
            <pc:sldMk cId="3752325689" sldId="257"/>
            <ac:picMk id="13" creationId="{489806F0-BF9F-FA41-9DAC-B04B4C5349FC}"/>
          </ac:picMkLst>
        </pc:picChg>
        <pc:picChg chg="add mod">
          <ac:chgData name="Mélina Guilley" userId="da75cb9a-4272-4fa6-933f-1f8b8936aa46" providerId="ADAL" clId="{99EDB665-DCC5-4145-A28D-D241AA6EBE98}" dt="2020-10-23T09:24:09.995" v="100" actId="1035"/>
          <ac:picMkLst>
            <pc:docMk/>
            <pc:sldMk cId="3752325689" sldId="257"/>
            <ac:picMk id="15" creationId="{DB8DC376-BA68-FA42-AE95-78FB444B3340}"/>
          </ac:picMkLst>
        </pc:picChg>
        <pc:picChg chg="mod">
          <ac:chgData name="Mélina Guilley" userId="da75cb9a-4272-4fa6-933f-1f8b8936aa46" providerId="ADAL" clId="{99EDB665-DCC5-4145-A28D-D241AA6EBE98}" dt="2020-10-23T09:22:48.745" v="51" actId="1036"/>
          <ac:picMkLst>
            <pc:docMk/>
            <pc:sldMk cId="3752325689" sldId="257"/>
            <ac:picMk id="18" creationId="{AF7F3058-5DF1-A047-B6B4-4D3B345D5B6A}"/>
          </ac:picMkLst>
        </pc:picChg>
        <pc:picChg chg="mod">
          <ac:chgData name="Mélina Guilley" userId="da75cb9a-4272-4fa6-933f-1f8b8936aa46" providerId="ADAL" clId="{99EDB665-DCC5-4145-A28D-D241AA6EBE98}" dt="2020-10-23T09:22:48.745" v="51" actId="1036"/>
          <ac:picMkLst>
            <pc:docMk/>
            <pc:sldMk cId="3752325689" sldId="257"/>
            <ac:picMk id="22" creationId="{27C5E1D8-D757-4D4B-8555-848BF43B3E46}"/>
          </ac:picMkLst>
        </pc:picChg>
        <pc:picChg chg="del mod">
          <ac:chgData name="Mélina Guilley" userId="da75cb9a-4272-4fa6-933f-1f8b8936aa46" providerId="ADAL" clId="{99EDB665-DCC5-4145-A28D-D241AA6EBE98}" dt="2020-10-23T09:23:49.834" v="63" actId="478"/>
          <ac:picMkLst>
            <pc:docMk/>
            <pc:sldMk cId="3752325689" sldId="257"/>
            <ac:picMk id="25" creationId="{3A2DDF4D-945D-3749-9B56-A96DE74F9312}"/>
          </ac:picMkLst>
        </pc:picChg>
        <pc:picChg chg="mod">
          <ac:chgData name="Mélina Guilley" userId="da75cb9a-4272-4fa6-933f-1f8b8936aa46" providerId="ADAL" clId="{99EDB665-DCC5-4145-A28D-D241AA6EBE98}" dt="2020-11-02T13:43:45.243" v="323" actId="1076"/>
          <ac:picMkLst>
            <pc:docMk/>
            <pc:sldMk cId="3752325689" sldId="257"/>
            <ac:picMk id="26" creationId="{1F9E41EC-4931-DF45-AF0B-F281B9026C32}"/>
          </ac:picMkLst>
        </pc:picChg>
        <pc:picChg chg="add mod">
          <ac:chgData name="Mélina Guilley" userId="da75cb9a-4272-4fa6-933f-1f8b8936aa46" providerId="ADAL" clId="{99EDB665-DCC5-4145-A28D-D241AA6EBE98}" dt="2020-10-23T09:24:15.643" v="106" actId="1037"/>
          <ac:picMkLst>
            <pc:docMk/>
            <pc:sldMk cId="3752325689" sldId="257"/>
            <ac:picMk id="30" creationId="{BF6BAFC7-D99D-BF4F-8873-B150402CFF7F}"/>
          </ac:picMkLst>
        </pc:picChg>
        <pc:picChg chg="add mod">
          <ac:chgData name="Mélina Guilley" userId="da75cb9a-4272-4fa6-933f-1f8b8936aa46" providerId="ADAL" clId="{99EDB665-DCC5-4145-A28D-D241AA6EBE98}" dt="2020-10-23T09:24:15.643" v="106" actId="1037"/>
          <ac:picMkLst>
            <pc:docMk/>
            <pc:sldMk cId="3752325689" sldId="257"/>
            <ac:picMk id="31" creationId="{7C2F65DD-2C18-B549-9FF4-3AC6981EAB27}"/>
          </ac:picMkLst>
        </pc:picChg>
        <pc:picChg chg="add del">
          <ac:chgData name="Mélina Guilley" userId="da75cb9a-4272-4fa6-933f-1f8b8936aa46" providerId="ADAL" clId="{99EDB665-DCC5-4145-A28D-D241AA6EBE98}" dt="2020-10-23T09:24:39.799" v="108" actId="478"/>
          <ac:picMkLst>
            <pc:docMk/>
            <pc:sldMk cId="3752325689" sldId="257"/>
            <ac:picMk id="33" creationId="{6D36C1F0-AA61-C44E-99AF-802B05443D9C}"/>
          </ac:picMkLst>
        </pc:picChg>
        <pc:picChg chg="del">
          <ac:chgData name="Mélina Guilley" userId="da75cb9a-4272-4fa6-933f-1f8b8936aa46" providerId="ADAL" clId="{99EDB665-DCC5-4145-A28D-D241AA6EBE98}" dt="2020-10-23T09:21:39.197" v="0" actId="478"/>
          <ac:picMkLst>
            <pc:docMk/>
            <pc:sldMk cId="3752325689" sldId="257"/>
            <ac:picMk id="35" creationId="{52E429F3-29D6-2144-B729-895BAF1164BC}"/>
          </ac:picMkLst>
        </pc:picChg>
        <pc:picChg chg="add del mod">
          <ac:chgData name="Mélina Guilley" userId="da75cb9a-4272-4fa6-933f-1f8b8936aa46" providerId="ADAL" clId="{99EDB665-DCC5-4145-A28D-D241AA6EBE98}" dt="2020-10-23T09:32:01.521" v="141" actId="478"/>
          <ac:picMkLst>
            <pc:docMk/>
            <pc:sldMk cId="3752325689" sldId="257"/>
            <ac:picMk id="36" creationId="{6EAB6995-B8DA-C149-95A1-1A782BFAF94F}"/>
          </ac:picMkLst>
        </pc:picChg>
        <pc:picChg chg="del">
          <ac:chgData name="Mélina Guilley" userId="da75cb9a-4272-4fa6-933f-1f8b8936aa46" providerId="ADAL" clId="{99EDB665-DCC5-4145-A28D-D241AA6EBE98}" dt="2020-10-23T09:21:40.152" v="1" actId="478"/>
          <ac:picMkLst>
            <pc:docMk/>
            <pc:sldMk cId="3752325689" sldId="257"/>
            <ac:picMk id="37" creationId="{56D3B980-E52E-E846-B06D-9A0BAA736CCE}"/>
          </ac:picMkLst>
        </pc:picChg>
        <pc:picChg chg="add mod">
          <ac:chgData name="Mélina Guilley" userId="da75cb9a-4272-4fa6-933f-1f8b8936aa46" providerId="ADAL" clId="{99EDB665-DCC5-4145-A28D-D241AA6EBE98}" dt="2020-10-23T09:41:18.353" v="270" actId="1038"/>
          <ac:picMkLst>
            <pc:docMk/>
            <pc:sldMk cId="3752325689" sldId="257"/>
            <ac:picMk id="38" creationId="{61C0FB67-60D0-C24E-9E88-9F862624C03C}"/>
          </ac:picMkLst>
        </pc:picChg>
        <pc:picChg chg="del">
          <ac:chgData name="Mélina Guilley" userId="da75cb9a-4272-4fa6-933f-1f8b8936aa46" providerId="ADAL" clId="{99EDB665-DCC5-4145-A28D-D241AA6EBE98}" dt="2020-10-23T09:21:41.378" v="2" actId="478"/>
          <ac:picMkLst>
            <pc:docMk/>
            <pc:sldMk cId="3752325689" sldId="257"/>
            <ac:picMk id="39" creationId="{1F398AAF-3C97-1A41-B7DC-6AE24CDD83AC}"/>
          </ac:picMkLst>
        </pc:picChg>
        <pc:picChg chg="del">
          <ac:chgData name="Mélina Guilley" userId="da75cb9a-4272-4fa6-933f-1f8b8936aa46" providerId="ADAL" clId="{99EDB665-DCC5-4145-A28D-D241AA6EBE98}" dt="2020-10-23T09:21:42.819" v="3" actId="478"/>
          <ac:picMkLst>
            <pc:docMk/>
            <pc:sldMk cId="3752325689" sldId="257"/>
            <ac:picMk id="40" creationId="{00C2A312-B960-9042-A845-488CEC854BA9}"/>
          </ac:picMkLst>
        </pc:picChg>
        <pc:picChg chg="mod">
          <ac:chgData name="Mélina Guilley" userId="da75cb9a-4272-4fa6-933f-1f8b8936aa46" providerId="ADAL" clId="{99EDB665-DCC5-4145-A28D-D241AA6EBE98}" dt="2020-11-02T13:45:30.867" v="387" actId="1036"/>
          <ac:picMkLst>
            <pc:docMk/>
            <pc:sldMk cId="3752325689" sldId="257"/>
            <ac:picMk id="41" creationId="{5D24B740-141E-9B4E-A41D-430118EBBCD9}"/>
          </ac:picMkLst>
        </pc:picChg>
        <pc:picChg chg="add mod">
          <ac:chgData name="Mélina Guilley" userId="da75cb9a-4272-4fa6-933f-1f8b8936aa46" providerId="ADAL" clId="{99EDB665-DCC5-4145-A28D-D241AA6EBE98}" dt="2020-10-23T09:41:18.353" v="270" actId="1038"/>
          <ac:picMkLst>
            <pc:docMk/>
            <pc:sldMk cId="3752325689" sldId="257"/>
            <ac:picMk id="43" creationId="{1CAEF70C-A995-604C-A50F-F1ACFE7BF286}"/>
          </ac:picMkLst>
        </pc:picChg>
        <pc:picChg chg="mod">
          <ac:chgData name="Mélina Guilley" userId="da75cb9a-4272-4fa6-933f-1f8b8936aa46" providerId="ADAL" clId="{99EDB665-DCC5-4145-A28D-D241AA6EBE98}" dt="2020-11-18T09:51:53.098" v="411" actId="1076"/>
          <ac:picMkLst>
            <pc:docMk/>
            <pc:sldMk cId="3752325689" sldId="257"/>
            <ac:picMk id="53" creationId="{2B171FF4-8F9E-C043-A794-2EBE3D084781}"/>
          </ac:picMkLst>
        </pc:picChg>
        <pc:picChg chg="add mod">
          <ac:chgData name="Mélina Guilley" userId="da75cb9a-4272-4fa6-933f-1f8b8936aa46" providerId="ADAL" clId="{99EDB665-DCC5-4145-A28D-D241AA6EBE98}" dt="2020-10-23T09:40:10.783" v="178" actId="164"/>
          <ac:picMkLst>
            <pc:docMk/>
            <pc:sldMk cId="3752325689" sldId="257"/>
            <ac:picMk id="58" creationId="{96465126-3328-534F-9453-AB0EDF71601D}"/>
          </ac:picMkLst>
        </pc:picChg>
        <pc:picChg chg="add mod">
          <ac:chgData name="Mélina Guilley" userId="da75cb9a-4272-4fa6-933f-1f8b8936aa46" providerId="ADAL" clId="{99EDB665-DCC5-4145-A28D-D241AA6EBE98}" dt="2020-10-23T09:40:10.783" v="178" actId="164"/>
          <ac:picMkLst>
            <pc:docMk/>
            <pc:sldMk cId="3752325689" sldId="257"/>
            <ac:picMk id="62" creationId="{1141D215-0F67-C44D-8FBA-3515D1D3367B}"/>
          </ac:picMkLst>
        </pc:picChg>
        <pc:picChg chg="add del">
          <ac:chgData name="Mélina Guilley" userId="da75cb9a-4272-4fa6-933f-1f8b8936aa46" providerId="ADAL" clId="{99EDB665-DCC5-4145-A28D-D241AA6EBE98}" dt="2020-10-23T09:40:00.470" v="177" actId="478"/>
          <ac:picMkLst>
            <pc:docMk/>
            <pc:sldMk cId="3752325689" sldId="257"/>
            <ac:picMk id="63" creationId="{57083D5D-5FE5-A248-A179-079C794EFA21}"/>
          </ac:picMkLst>
        </pc:picChg>
        <pc:picChg chg="mod">
          <ac:chgData name="Mélina Guilley" userId="da75cb9a-4272-4fa6-933f-1f8b8936aa46" providerId="ADAL" clId="{99EDB665-DCC5-4145-A28D-D241AA6EBE98}" dt="2020-11-02T13:45:30.867" v="387" actId="1036"/>
          <ac:picMkLst>
            <pc:docMk/>
            <pc:sldMk cId="3752325689" sldId="257"/>
            <ac:picMk id="75" creationId="{364B2266-B8D7-D44F-AEB1-7CF2EF940431}"/>
          </ac:picMkLst>
        </pc:picChg>
        <pc:picChg chg="mod">
          <ac:chgData name="Mélina Guilley" userId="da75cb9a-4272-4fa6-933f-1f8b8936aa46" providerId="ADAL" clId="{99EDB665-DCC5-4145-A28D-D241AA6EBE98}" dt="2020-11-02T13:45:30.867" v="387" actId="1036"/>
          <ac:picMkLst>
            <pc:docMk/>
            <pc:sldMk cId="3752325689" sldId="257"/>
            <ac:picMk id="77" creationId="{F6FBBABE-753D-7D4D-A81E-170434A7BD29}"/>
          </ac:picMkLst>
        </pc:picChg>
        <pc:picChg chg="mod">
          <ac:chgData name="Mélina Guilley" userId="da75cb9a-4272-4fa6-933f-1f8b8936aa46" providerId="ADAL" clId="{99EDB665-DCC5-4145-A28D-D241AA6EBE98}" dt="2020-11-02T13:45:30.867" v="387" actId="1036"/>
          <ac:picMkLst>
            <pc:docMk/>
            <pc:sldMk cId="3752325689" sldId="257"/>
            <ac:picMk id="78" creationId="{6AFFB07A-8B04-E546-A1A7-972FDE4A278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F28EC7-5218-094C-8854-35230DB8D74D}" type="datetimeFigureOut">
              <a:rPr lang="fr-FR" smtClean="0"/>
              <a:t>08/02/2021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88FA12-0667-DE47-8EBB-9CC2F2C80C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1488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88FA12-0667-DE47-8EBB-9CC2F2C80CB8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3576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DC1F7-6A1F-FE41-99EA-C67B56BCB65E}" type="datetimeFigureOut">
              <a:rPr lang="fr-FR" smtClean="0"/>
              <a:t>08/02/2021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71D55-8728-8343-AF8F-108C533C4D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1321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DC1F7-6A1F-FE41-99EA-C67B56BCB65E}" type="datetimeFigureOut">
              <a:rPr lang="fr-FR" smtClean="0"/>
              <a:t>08/02/2021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71D55-8728-8343-AF8F-108C533C4D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7666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DC1F7-6A1F-FE41-99EA-C67B56BCB65E}" type="datetimeFigureOut">
              <a:rPr lang="fr-FR" smtClean="0"/>
              <a:t>08/02/2021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71D55-8728-8343-AF8F-108C533C4D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2478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DC1F7-6A1F-FE41-99EA-C67B56BCB65E}" type="datetimeFigureOut">
              <a:rPr lang="fr-FR" smtClean="0"/>
              <a:t>08/02/2021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71D55-8728-8343-AF8F-108C533C4D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0832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DC1F7-6A1F-FE41-99EA-C67B56BCB65E}" type="datetimeFigureOut">
              <a:rPr lang="fr-FR" smtClean="0"/>
              <a:t>08/02/2021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71D55-8728-8343-AF8F-108C533C4D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0884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DC1F7-6A1F-FE41-99EA-C67B56BCB65E}" type="datetimeFigureOut">
              <a:rPr lang="fr-FR" smtClean="0"/>
              <a:t>08/02/2021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71D55-8728-8343-AF8F-108C533C4D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4197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DC1F7-6A1F-FE41-99EA-C67B56BCB65E}" type="datetimeFigureOut">
              <a:rPr lang="fr-FR" smtClean="0"/>
              <a:t>08/02/2021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71D55-8728-8343-AF8F-108C533C4D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1907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DC1F7-6A1F-FE41-99EA-C67B56BCB65E}" type="datetimeFigureOut">
              <a:rPr lang="fr-FR" smtClean="0"/>
              <a:t>08/02/2021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71D55-8728-8343-AF8F-108C533C4D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1173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DC1F7-6A1F-FE41-99EA-C67B56BCB65E}" type="datetimeFigureOut">
              <a:rPr lang="fr-FR" smtClean="0"/>
              <a:t>08/02/2021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71D55-8728-8343-AF8F-108C533C4D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5722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DC1F7-6A1F-FE41-99EA-C67B56BCB65E}" type="datetimeFigureOut">
              <a:rPr lang="fr-FR" smtClean="0"/>
              <a:t>08/02/2021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71D55-8728-8343-AF8F-108C533C4D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02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DC1F7-6A1F-FE41-99EA-C67B56BCB65E}" type="datetimeFigureOut">
              <a:rPr lang="fr-FR" smtClean="0"/>
              <a:t>08/02/2021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71D55-8728-8343-AF8F-108C533C4D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7268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DC1F7-6A1F-FE41-99EA-C67B56BCB65E}" type="datetimeFigureOut">
              <a:rPr lang="fr-FR" smtClean="0"/>
              <a:t>08/02/2021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71D55-8728-8343-AF8F-108C533C4D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6795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11.svg"/><Relationship Id="rId3" Type="http://schemas.openxmlformats.org/officeDocument/2006/relationships/image" Target="../media/image1.emf"/><Relationship Id="rId7" Type="http://schemas.openxmlformats.org/officeDocument/2006/relationships/image" Target="../media/image5.emf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11" Type="http://schemas.openxmlformats.org/officeDocument/2006/relationships/image" Target="../media/image9.emf"/><Relationship Id="rId5" Type="http://schemas.openxmlformats.org/officeDocument/2006/relationships/image" Target="../media/image3.emf"/><Relationship Id="rId10" Type="http://schemas.openxmlformats.org/officeDocument/2006/relationships/image" Target="../media/image8.png"/><Relationship Id="rId4" Type="http://schemas.openxmlformats.org/officeDocument/2006/relationships/image" Target="../media/image2.emf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13" Type="http://schemas.openxmlformats.org/officeDocument/2006/relationships/image" Target="../media/image23.png"/><Relationship Id="rId3" Type="http://schemas.openxmlformats.org/officeDocument/2006/relationships/image" Target="../media/image14.emf"/><Relationship Id="rId7" Type="http://schemas.openxmlformats.org/officeDocument/2006/relationships/image" Target="../media/image17.emf"/><Relationship Id="rId12" Type="http://schemas.openxmlformats.org/officeDocument/2006/relationships/image" Target="../media/image22.png"/><Relationship Id="rId17" Type="http://schemas.openxmlformats.org/officeDocument/2006/relationships/image" Target="../media/image26.png"/><Relationship Id="rId2" Type="http://schemas.openxmlformats.org/officeDocument/2006/relationships/image" Target="../media/image13.emf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image" Target="../media/image12.png"/><Relationship Id="rId9" Type="http://schemas.openxmlformats.org/officeDocument/2006/relationships/image" Target="../media/image19.png"/><Relationship Id="rId1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46E83B74-90E8-EA4C-9DA6-7826EF1DA9E0}"/>
              </a:ext>
            </a:extLst>
          </p:cNvPr>
          <p:cNvSpPr/>
          <p:nvPr/>
        </p:nvSpPr>
        <p:spPr>
          <a:xfrm>
            <a:off x="0" y="541089"/>
            <a:ext cx="6842225" cy="11376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A841F37-D849-BA41-A0AD-29323730F6A2}"/>
              </a:ext>
            </a:extLst>
          </p:cNvPr>
          <p:cNvSpPr/>
          <p:nvPr/>
        </p:nvSpPr>
        <p:spPr>
          <a:xfrm>
            <a:off x="0" y="4108612"/>
            <a:ext cx="6858000" cy="1563768"/>
          </a:xfrm>
          <a:prstGeom prst="rect">
            <a:avLst/>
          </a:prstGeom>
          <a:solidFill>
            <a:srgbClr val="FDEB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A91BF0-0491-D14F-ABC9-E18AC6D5C84A}"/>
              </a:ext>
            </a:extLst>
          </p:cNvPr>
          <p:cNvSpPr/>
          <p:nvPr/>
        </p:nvSpPr>
        <p:spPr>
          <a:xfrm>
            <a:off x="3593049" y="160135"/>
            <a:ext cx="31771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b="1" dirty="0">
                <a:latin typeface="Neutra Text Light" panose="02000000000000000000" pitchFamily="2" charset="0"/>
              </a:rPr>
              <a:t>Protection de messagerie à 360°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D48324-9BCC-F44F-B773-CF2BD2BCF82D}"/>
              </a:ext>
            </a:extLst>
          </p:cNvPr>
          <p:cNvSpPr/>
          <p:nvPr/>
        </p:nvSpPr>
        <p:spPr>
          <a:xfrm>
            <a:off x="361326" y="4683049"/>
            <a:ext cx="17107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050" b="1" dirty="0">
                <a:latin typeface="Neutra Text" panose="02000000000000000000" pitchFamily="2" charset="0"/>
              </a:rPr>
              <a:t>GARDEZ LE CONTRÔLE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45D0D3C-5BEC-8844-A37B-604F5473024D}"/>
              </a:ext>
            </a:extLst>
          </p:cNvPr>
          <p:cNvSpPr/>
          <p:nvPr/>
        </p:nvSpPr>
        <p:spPr>
          <a:xfrm>
            <a:off x="2433374" y="4683049"/>
            <a:ext cx="19912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050" b="1" dirty="0">
                <a:latin typeface="Neutra Text" panose="02000000000000000000" pitchFamily="2" charset="0"/>
              </a:rPr>
              <a:t>SÉCURISEZ VOS ÉCHANGES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E966A6-A65D-BC47-8083-043F90407AEA}"/>
              </a:ext>
            </a:extLst>
          </p:cNvPr>
          <p:cNvSpPr/>
          <p:nvPr/>
        </p:nvSpPr>
        <p:spPr>
          <a:xfrm>
            <a:off x="4760769" y="4687244"/>
            <a:ext cx="166904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050" b="1" dirty="0">
                <a:latin typeface="Neutra Text" panose="02000000000000000000" pitchFamily="2" charset="0"/>
              </a:rPr>
              <a:t>GAGNEZ EN CONFORT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76FCFEB-18AC-684E-8202-1A61FA147FE4}"/>
              </a:ext>
            </a:extLst>
          </p:cNvPr>
          <p:cNvSpPr/>
          <p:nvPr/>
        </p:nvSpPr>
        <p:spPr>
          <a:xfrm>
            <a:off x="135178" y="4944659"/>
            <a:ext cx="2163019" cy="470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7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Interfaces de gestion pour la DSI</a:t>
            </a:r>
          </a:p>
          <a:p>
            <a:pPr algn="ctr">
              <a:lnSpc>
                <a:spcPct val="120000"/>
              </a:lnSpc>
            </a:pPr>
            <a:r>
              <a:rPr lang="fr-FR" sz="7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Rapports sur les menaces</a:t>
            </a:r>
          </a:p>
          <a:p>
            <a:pPr algn="ctr">
              <a:lnSpc>
                <a:spcPct val="120000"/>
              </a:lnSpc>
            </a:pPr>
            <a:r>
              <a:rPr lang="fr-FR" sz="7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Accès aux emails en temps réel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606DA18-2310-4B49-A493-F67BDA1C56EF}"/>
              </a:ext>
            </a:extLst>
          </p:cNvPr>
          <p:cNvSpPr/>
          <p:nvPr/>
        </p:nvSpPr>
        <p:spPr>
          <a:xfrm>
            <a:off x="2108718" y="4944658"/>
            <a:ext cx="2483979" cy="470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7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Anti-malware : bloque les virus et </a:t>
            </a:r>
            <a:r>
              <a:rPr lang="fr-FR" sz="7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ransomwares</a:t>
            </a:r>
            <a:r>
              <a:rPr lang="fr-FR" sz="7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entrants</a:t>
            </a:r>
          </a:p>
          <a:p>
            <a:pPr algn="ctr">
              <a:lnSpc>
                <a:spcPct val="120000"/>
              </a:lnSpc>
            </a:pPr>
            <a:r>
              <a:rPr lang="fr-FR" sz="7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Anti-</a:t>
            </a:r>
            <a:r>
              <a:rPr lang="fr-FR" sz="7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phishing</a:t>
            </a:r>
            <a:r>
              <a:rPr lang="fr-FR" sz="7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: contre le social engineering</a:t>
            </a:r>
          </a:p>
          <a:p>
            <a:pPr algn="ctr">
              <a:lnSpc>
                <a:spcPct val="120000"/>
              </a:lnSpc>
            </a:pPr>
            <a:r>
              <a:rPr lang="fr-FR" sz="7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Lab</a:t>
            </a:r>
            <a:r>
              <a:rPr lang="fr-FR" sz="7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IA : analyse quotidienne des nouvelles menaces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0F04C33-E3C9-EA45-8B5A-124498410FB0}"/>
              </a:ext>
            </a:extLst>
          </p:cNvPr>
          <p:cNvSpPr/>
          <p:nvPr/>
        </p:nvSpPr>
        <p:spPr>
          <a:xfrm>
            <a:off x="4424625" y="4944659"/>
            <a:ext cx="2298197" cy="470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7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Anti-spam : filtrage optimal </a:t>
            </a:r>
          </a:p>
          <a:p>
            <a:pPr algn="ctr">
              <a:lnSpc>
                <a:spcPct val="120000"/>
              </a:lnSpc>
            </a:pPr>
            <a:r>
              <a:rPr lang="fr-FR" sz="7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Grey classification : </a:t>
            </a:r>
            <a:r>
              <a:rPr lang="fr-FR" sz="7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Deep</a:t>
            </a:r>
            <a:r>
              <a:rPr lang="fr-FR" sz="7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Learning </a:t>
            </a:r>
          </a:p>
          <a:p>
            <a:pPr algn="ctr">
              <a:lnSpc>
                <a:spcPct val="120000"/>
              </a:lnSpc>
            </a:pPr>
            <a:r>
              <a:rPr lang="fr-FR" sz="7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Interface utilisateur et application mobile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32E27C5-0C7B-C14A-8816-D77AFAC52369}"/>
              </a:ext>
            </a:extLst>
          </p:cNvPr>
          <p:cNvSpPr/>
          <p:nvPr/>
        </p:nvSpPr>
        <p:spPr>
          <a:xfrm>
            <a:off x="605644" y="1992850"/>
            <a:ext cx="2186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latin typeface="Neutra Text" panose="02000000000000000000" pitchFamily="2" charset="0"/>
              </a:rPr>
              <a:t>Un constat alarmant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234C706C-F215-D24D-BE52-1326C455C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142" y="2522880"/>
            <a:ext cx="2616200" cy="5842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C712176-D6A7-B343-8347-6E1E04B17ABB}"/>
              </a:ext>
            </a:extLst>
          </p:cNvPr>
          <p:cNvSpPr/>
          <p:nvPr/>
        </p:nvSpPr>
        <p:spPr>
          <a:xfrm>
            <a:off x="30440" y="3116157"/>
            <a:ext cx="19912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des entreprises ont subi</a:t>
            </a:r>
          </a:p>
          <a:p>
            <a:pPr algn="ctr"/>
            <a:r>
              <a:rPr lang="fr-FR" sz="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une cyberattaque en 2018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9AC3197-2832-4F4E-87AC-92506CF232A0}"/>
              </a:ext>
            </a:extLst>
          </p:cNvPr>
          <p:cNvSpPr/>
          <p:nvPr/>
        </p:nvSpPr>
        <p:spPr>
          <a:xfrm>
            <a:off x="1632694" y="3117862"/>
            <a:ext cx="18868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des cyberattaques sont</a:t>
            </a:r>
          </a:p>
          <a:p>
            <a:pPr algn="ctr"/>
            <a:r>
              <a:rPr lang="fr-FR" sz="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véhiculées par email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F29238F-3829-1F47-AC33-85E7BFDD62F9}"/>
              </a:ext>
            </a:extLst>
          </p:cNvPr>
          <p:cNvSpPr/>
          <p:nvPr/>
        </p:nvSpPr>
        <p:spPr>
          <a:xfrm>
            <a:off x="193135" y="3536610"/>
            <a:ext cx="3157572" cy="223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850" b="1" dirty="0">
                <a:latin typeface="Neutra Text" panose="02000000000000000000" pitchFamily="2" charset="0"/>
              </a:rPr>
              <a:t>MALWARE, RANSOMWARE, PHISHING, SPEAR-PHISHING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28369EF-3844-1948-BA80-607A973BEF6E}"/>
              </a:ext>
            </a:extLst>
          </p:cNvPr>
          <p:cNvSpPr/>
          <p:nvPr/>
        </p:nvSpPr>
        <p:spPr>
          <a:xfrm>
            <a:off x="3723053" y="2069111"/>
            <a:ext cx="162736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b="1" dirty="0">
                <a:latin typeface="Neutra Text Light" panose="02000000000000000000" pitchFamily="2" charset="0"/>
              </a:rPr>
              <a:t>DES IMPACTS LOURDS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7472ED8-34C7-D146-B76C-002F53565EC1}"/>
              </a:ext>
            </a:extLst>
          </p:cNvPr>
          <p:cNvSpPr/>
          <p:nvPr/>
        </p:nvSpPr>
        <p:spPr>
          <a:xfrm>
            <a:off x="3737915" y="2506046"/>
            <a:ext cx="67197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pour votre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831D9D4-1EEC-B749-8E22-EB503B60DA04}"/>
              </a:ext>
            </a:extLst>
          </p:cNvPr>
          <p:cNvSpPr/>
          <p:nvPr/>
        </p:nvSpPr>
        <p:spPr>
          <a:xfrm>
            <a:off x="3732197" y="2670878"/>
            <a:ext cx="135457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>
                <a:latin typeface="Neutra Text" panose="02000000000000000000" pitchFamily="2" charset="0"/>
              </a:rPr>
              <a:t>ENTREPRISE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D41DD32-E248-0C41-8031-49C7205C71CE}"/>
              </a:ext>
            </a:extLst>
          </p:cNvPr>
          <p:cNvSpPr/>
          <p:nvPr/>
        </p:nvSpPr>
        <p:spPr>
          <a:xfrm>
            <a:off x="5130554" y="2456085"/>
            <a:ext cx="1627369" cy="525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fr-FR" sz="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Vol de données et infection</a:t>
            </a:r>
          </a:p>
          <a:p>
            <a:pPr>
              <a:lnSpc>
                <a:spcPct val="120000"/>
              </a:lnSpc>
            </a:pPr>
            <a:r>
              <a:rPr lang="fr-FR" sz="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Pertes financières</a:t>
            </a:r>
          </a:p>
          <a:p>
            <a:pPr>
              <a:lnSpc>
                <a:spcPct val="120000"/>
              </a:lnSpc>
            </a:pPr>
            <a:r>
              <a:rPr lang="fr-FR" sz="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Déperdition d’informations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0992C6F-1302-F34C-8371-6A92B194277C}"/>
              </a:ext>
            </a:extLst>
          </p:cNvPr>
          <p:cNvSpPr/>
          <p:nvPr/>
        </p:nvSpPr>
        <p:spPr>
          <a:xfrm>
            <a:off x="3724794" y="3208119"/>
            <a:ext cx="67197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pour votre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6CE5D6-F97B-3F45-92A2-49635708DB4F}"/>
              </a:ext>
            </a:extLst>
          </p:cNvPr>
          <p:cNvSpPr/>
          <p:nvPr/>
        </p:nvSpPr>
        <p:spPr>
          <a:xfrm>
            <a:off x="3719076" y="3372951"/>
            <a:ext cx="135457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>
                <a:latin typeface="Neutra Text" panose="02000000000000000000" pitchFamily="2" charset="0"/>
              </a:rPr>
              <a:t>COLLABORATEURS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C5E09D8-F2EC-DD4E-B281-6FC11D47259B}"/>
              </a:ext>
            </a:extLst>
          </p:cNvPr>
          <p:cNvSpPr/>
          <p:nvPr/>
        </p:nvSpPr>
        <p:spPr>
          <a:xfrm>
            <a:off x="5142834" y="3175092"/>
            <a:ext cx="1627369" cy="525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fr-FR" sz="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Stress technologique</a:t>
            </a:r>
          </a:p>
          <a:p>
            <a:pPr>
              <a:lnSpc>
                <a:spcPct val="120000"/>
              </a:lnSpc>
            </a:pPr>
            <a:r>
              <a:rPr lang="fr-FR" sz="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Sensation d’inefficacité</a:t>
            </a:r>
          </a:p>
          <a:p>
            <a:pPr>
              <a:lnSpc>
                <a:spcPct val="120000"/>
              </a:lnSpc>
            </a:pPr>
            <a:r>
              <a:rPr lang="fr-FR" sz="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Perte de temps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9CF62E1-F565-8D47-A6F6-335BAEC24F2E}"/>
              </a:ext>
            </a:extLst>
          </p:cNvPr>
          <p:cNvSpPr/>
          <p:nvPr/>
        </p:nvSpPr>
        <p:spPr>
          <a:xfrm>
            <a:off x="1510846" y="5797388"/>
            <a:ext cx="3836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latin typeface="Neutra Text" panose="02000000000000000000" pitchFamily="2" charset="0"/>
              </a:rPr>
              <a:t>Les technologies </a:t>
            </a:r>
            <a:r>
              <a:rPr lang="fr-FR" b="1" dirty="0" err="1">
                <a:latin typeface="Neutra Text" panose="02000000000000000000" pitchFamily="2" charset="0"/>
              </a:rPr>
              <a:t>Mailinblack</a:t>
            </a:r>
            <a:r>
              <a:rPr lang="fr-FR" b="1" dirty="0">
                <a:latin typeface="Neutra Text" panose="02000000000000000000" pitchFamily="2" charset="0"/>
              </a:rPr>
              <a:t> </a:t>
            </a:r>
            <a:r>
              <a:rPr lang="fr-FR" b="1" dirty="0" err="1">
                <a:latin typeface="Neutra Text" panose="02000000000000000000" pitchFamily="2" charset="0"/>
              </a:rPr>
              <a:t>Protect</a:t>
            </a:r>
            <a:endParaRPr lang="fr-FR" b="1" dirty="0">
              <a:latin typeface="Neutra Text" panose="02000000000000000000" pitchFamily="2" charset="0"/>
            </a:endParaRP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4D8BE73A-BB84-CC4C-A7D1-C5C1B53117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4241" y="6431065"/>
            <a:ext cx="165100" cy="254000"/>
          </a:xfrm>
          <a:prstGeom prst="rect">
            <a:avLst/>
          </a:prstGeom>
        </p:spPr>
      </p:pic>
      <p:grpSp>
        <p:nvGrpSpPr>
          <p:cNvPr id="40" name="Groupe 39">
            <a:extLst>
              <a:ext uri="{FF2B5EF4-FFF2-40B4-BE49-F238E27FC236}">
                <a16:creationId xmlns:a16="http://schemas.microsoft.com/office/drawing/2014/main" id="{3B7481EA-350D-244D-8E00-5BDF2D4C45ED}"/>
              </a:ext>
            </a:extLst>
          </p:cNvPr>
          <p:cNvGrpSpPr/>
          <p:nvPr/>
        </p:nvGrpSpPr>
        <p:grpSpPr>
          <a:xfrm>
            <a:off x="265267" y="6543767"/>
            <a:ext cx="1644478" cy="2904844"/>
            <a:chOff x="562166" y="6420595"/>
            <a:chExt cx="1739900" cy="3073400"/>
          </a:xfrm>
        </p:grpSpPr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FF6691B1-28CC-E44F-AE3C-C3ACD66449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2166" y="6420595"/>
              <a:ext cx="1739900" cy="3073400"/>
            </a:xfrm>
            <a:prstGeom prst="rect">
              <a:avLst/>
            </a:prstGeom>
          </p:spPr>
        </p:pic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F7CA5D46-BC5D-6D4A-A456-088C4929D0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88068" y="7023881"/>
              <a:ext cx="241300" cy="241300"/>
            </a:xfrm>
            <a:prstGeom prst="rect">
              <a:avLst/>
            </a:prstGeom>
          </p:spPr>
        </p:pic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16E07FC3-40B9-BD43-95D9-C8CFBED14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08668" y="7868467"/>
              <a:ext cx="279400" cy="279400"/>
            </a:xfrm>
            <a:prstGeom prst="rect">
              <a:avLst/>
            </a:prstGeom>
          </p:spPr>
        </p:pic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41727C03-EE18-2848-AFD1-23945A285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16568" y="8816262"/>
              <a:ext cx="292100" cy="292100"/>
            </a:xfrm>
            <a:prstGeom prst="rect">
              <a:avLst/>
            </a:prstGeom>
          </p:spPr>
        </p:pic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71B5841C-BA08-6344-B73E-D594076F5220}"/>
              </a:ext>
            </a:extLst>
          </p:cNvPr>
          <p:cNvSpPr/>
          <p:nvPr/>
        </p:nvSpPr>
        <p:spPr>
          <a:xfrm>
            <a:off x="3903209" y="6733713"/>
            <a:ext cx="2618370" cy="820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fr-FR" sz="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Ce niveau de protection repose sur le principe d’</a:t>
            </a:r>
            <a:r>
              <a:rPr lang="fr-FR" sz="800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authentification humaine </a:t>
            </a:r>
            <a:r>
              <a:rPr lang="fr-FR" sz="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des expéditeurs. Il s’associe à de l’intelligence artificielle et est complété par un socle solide de filtres de sécurité, pour faire de </a:t>
            </a:r>
            <a:r>
              <a:rPr lang="fr-FR" sz="8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Mailinblack</a:t>
            </a:r>
            <a:r>
              <a:rPr lang="fr-FR" sz="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fr-FR" sz="8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Protect</a:t>
            </a:r>
            <a:r>
              <a:rPr lang="fr-FR" sz="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la solution la plus efficace.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245D397-C57B-5443-8AD2-1697AD5E0FB9}"/>
              </a:ext>
            </a:extLst>
          </p:cNvPr>
          <p:cNvSpPr/>
          <p:nvPr/>
        </p:nvSpPr>
        <p:spPr>
          <a:xfrm>
            <a:off x="2184101" y="6480843"/>
            <a:ext cx="1398140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7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Niveau de protection maximal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87D2A74-C9F7-B349-A65B-0E6727B17A23}"/>
              </a:ext>
            </a:extLst>
          </p:cNvPr>
          <p:cNvSpPr/>
          <p:nvPr/>
        </p:nvSpPr>
        <p:spPr>
          <a:xfrm>
            <a:off x="1932470" y="6749714"/>
            <a:ext cx="148751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b="1" dirty="0">
                <a:latin typeface="Neutra Text" panose="02000000000000000000" pitchFamily="2" charset="0"/>
              </a:rPr>
              <a:t>AUTHENTIFICATION </a:t>
            </a:r>
          </a:p>
          <a:p>
            <a:r>
              <a:rPr lang="fr-FR" sz="1000" b="1" dirty="0">
                <a:latin typeface="Neutra Text" panose="02000000000000000000" pitchFamily="2" charset="0"/>
              </a:rPr>
              <a:t>HUMAINE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86822FB-FDA2-0D4A-A7A9-CF8FC14ACCBA}"/>
              </a:ext>
            </a:extLst>
          </p:cNvPr>
          <p:cNvSpPr/>
          <p:nvPr/>
        </p:nvSpPr>
        <p:spPr>
          <a:xfrm>
            <a:off x="1932470" y="7130432"/>
            <a:ext cx="150738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7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Technologies propriétaires de </a:t>
            </a:r>
            <a:r>
              <a:rPr lang="fr-FR" sz="7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Mailinblack</a:t>
            </a:r>
            <a:r>
              <a:rPr lang="fr-FR" sz="7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pour garantir la légitimité des expéditeurs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F2A1C24-97AA-FC4C-8C2A-473D12444D54}"/>
              </a:ext>
            </a:extLst>
          </p:cNvPr>
          <p:cNvSpPr/>
          <p:nvPr/>
        </p:nvSpPr>
        <p:spPr>
          <a:xfrm>
            <a:off x="1952347" y="7618654"/>
            <a:ext cx="148751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b="1" dirty="0">
                <a:latin typeface="Neutra Text" panose="02000000000000000000" pitchFamily="2" charset="0"/>
              </a:rPr>
              <a:t>INTELLIGENCE</a:t>
            </a:r>
          </a:p>
          <a:p>
            <a:r>
              <a:rPr lang="fr-FR" sz="1000" b="1" dirty="0">
                <a:latin typeface="Neutra Text" panose="02000000000000000000" pitchFamily="2" charset="0"/>
              </a:rPr>
              <a:t>ARTIFICIELLE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8E20A8B-B1C8-3C4F-8B14-1CD45D6BF457}"/>
              </a:ext>
            </a:extLst>
          </p:cNvPr>
          <p:cNvSpPr/>
          <p:nvPr/>
        </p:nvSpPr>
        <p:spPr>
          <a:xfrm>
            <a:off x="1952347" y="7999372"/>
            <a:ext cx="150738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7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Détection des anomalies et classification des emails pour renforcer les filtres traditionnels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4E44B79-DA54-A343-8E09-0F9309DA2110}"/>
              </a:ext>
            </a:extLst>
          </p:cNvPr>
          <p:cNvSpPr/>
          <p:nvPr/>
        </p:nvSpPr>
        <p:spPr>
          <a:xfrm>
            <a:off x="1932470" y="8553460"/>
            <a:ext cx="148751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b="1" dirty="0">
                <a:latin typeface="Neutra Text" panose="02000000000000000000" pitchFamily="2" charset="0"/>
              </a:rPr>
              <a:t>FILTRES DE SÉCURITÉ</a:t>
            </a:r>
          </a:p>
          <a:p>
            <a:r>
              <a:rPr lang="fr-FR" sz="1000" b="1" dirty="0">
                <a:latin typeface="Neutra Text" panose="02000000000000000000" pitchFamily="2" charset="0"/>
              </a:rPr>
              <a:t>TRADITIONNELS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4B5DFA3-37B3-7D43-83A1-8BC65C93FE4A}"/>
              </a:ext>
            </a:extLst>
          </p:cNvPr>
          <p:cNvSpPr/>
          <p:nvPr/>
        </p:nvSpPr>
        <p:spPr>
          <a:xfrm>
            <a:off x="1932470" y="8941798"/>
            <a:ext cx="15073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7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Anti-spam, anti-malware, anti-</a:t>
            </a:r>
            <a:r>
              <a:rPr lang="fr-FR" sz="7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phishing</a:t>
            </a:r>
            <a:r>
              <a:rPr lang="fr-FR" sz="7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anti-</a:t>
            </a:r>
            <a:r>
              <a:rPr lang="fr-FR" sz="7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spearphishing</a:t>
            </a:r>
            <a:endParaRPr lang="fr-FR" sz="7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C3FACF3A-FF15-B442-9AEC-41FD2E419462}"/>
              </a:ext>
            </a:extLst>
          </p:cNvPr>
          <p:cNvGrpSpPr/>
          <p:nvPr/>
        </p:nvGrpSpPr>
        <p:grpSpPr>
          <a:xfrm>
            <a:off x="3659990" y="7713961"/>
            <a:ext cx="3058608" cy="1756428"/>
            <a:chOff x="3627636" y="7857777"/>
            <a:chExt cx="3156656" cy="1812733"/>
          </a:xfrm>
        </p:grpSpPr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26EC935D-A2A7-C648-B304-84E335304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627636" y="7857777"/>
              <a:ext cx="3156656" cy="1812733"/>
            </a:xfrm>
            <a:prstGeom prst="rect">
              <a:avLst/>
            </a:prstGeom>
          </p:spPr>
        </p:pic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2CC41554-ED2D-334E-81A7-A660D606BC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23895" t="11744" r="23954" b="36105"/>
            <a:stretch/>
          </p:blipFill>
          <p:spPr>
            <a:xfrm>
              <a:off x="4045810" y="7975935"/>
              <a:ext cx="2338165" cy="1494939"/>
            </a:xfrm>
            <a:prstGeom prst="rect">
              <a:avLst/>
            </a:prstGeom>
          </p:spPr>
        </p:pic>
      </p:grpSp>
      <p:pic>
        <p:nvPicPr>
          <p:cNvPr id="54" name="Image 53">
            <a:extLst>
              <a:ext uri="{FF2B5EF4-FFF2-40B4-BE49-F238E27FC236}">
                <a16:creationId xmlns:a16="http://schemas.microsoft.com/office/drawing/2014/main" id="{3A608AB9-5E7C-0F4A-A674-3C2F3C3C6D8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903347">
            <a:off x="3326301" y="6690795"/>
            <a:ext cx="555037" cy="254000"/>
          </a:xfrm>
          <a:prstGeom prst="rect">
            <a:avLst/>
          </a:prstGeom>
        </p:spPr>
      </p:pic>
      <p:pic>
        <p:nvPicPr>
          <p:cNvPr id="59" name="Graphique 58">
            <a:extLst>
              <a:ext uri="{FF2B5EF4-FFF2-40B4-BE49-F238E27FC236}">
                <a16:creationId xmlns:a16="http://schemas.microsoft.com/office/drawing/2014/main" id="{98EA98AA-8949-574C-BBB0-7A5FEA21027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624593" y="700811"/>
            <a:ext cx="1175602" cy="798248"/>
          </a:xfrm>
          <a:prstGeom prst="rect">
            <a:avLst/>
          </a:prstGeom>
        </p:spPr>
      </p:pic>
      <p:grpSp>
        <p:nvGrpSpPr>
          <p:cNvPr id="62" name="Graphique 60">
            <a:extLst>
              <a:ext uri="{FF2B5EF4-FFF2-40B4-BE49-F238E27FC236}">
                <a16:creationId xmlns:a16="http://schemas.microsoft.com/office/drawing/2014/main" id="{E076D965-7C72-D144-BAF7-8B837EF73A25}"/>
              </a:ext>
            </a:extLst>
          </p:cNvPr>
          <p:cNvGrpSpPr/>
          <p:nvPr/>
        </p:nvGrpSpPr>
        <p:grpSpPr>
          <a:xfrm>
            <a:off x="5362651" y="4280875"/>
            <a:ext cx="294230" cy="294230"/>
            <a:chOff x="1011765" y="6057993"/>
            <a:chExt cx="1312241" cy="1312241"/>
          </a:xfrm>
        </p:grpSpPr>
        <p:sp>
          <p:nvSpPr>
            <p:cNvPr id="63" name="Forme libre 62">
              <a:extLst>
                <a:ext uri="{FF2B5EF4-FFF2-40B4-BE49-F238E27FC236}">
                  <a16:creationId xmlns:a16="http://schemas.microsoft.com/office/drawing/2014/main" id="{20B43089-FD07-8942-B45C-8D957D06E36F}"/>
                </a:ext>
              </a:extLst>
            </p:cNvPr>
            <p:cNvSpPr/>
            <p:nvPr/>
          </p:nvSpPr>
          <p:spPr>
            <a:xfrm>
              <a:off x="1265747" y="6311975"/>
              <a:ext cx="1058259" cy="1058259"/>
            </a:xfrm>
            <a:custGeom>
              <a:avLst/>
              <a:gdLst>
                <a:gd name="connsiteX0" fmla="*/ 529130 w 1058259"/>
                <a:gd name="connsiteY0" fmla="*/ 0 h 1058259"/>
                <a:gd name="connsiteX1" fmla="*/ 0 w 1058259"/>
                <a:gd name="connsiteY1" fmla="*/ 529130 h 1058259"/>
                <a:gd name="connsiteX2" fmla="*/ 529130 w 1058259"/>
                <a:gd name="connsiteY2" fmla="*/ 1058259 h 1058259"/>
                <a:gd name="connsiteX3" fmla="*/ 1058259 w 1058259"/>
                <a:gd name="connsiteY3" fmla="*/ 529130 h 1058259"/>
                <a:gd name="connsiteX4" fmla="*/ 529130 w 1058259"/>
                <a:gd name="connsiteY4" fmla="*/ 0 h 1058259"/>
                <a:gd name="connsiteX5" fmla="*/ 190487 w 1058259"/>
                <a:gd name="connsiteY5" fmla="*/ 550295 h 1058259"/>
                <a:gd name="connsiteX6" fmla="*/ 105826 w 1058259"/>
                <a:gd name="connsiteY6" fmla="*/ 550295 h 1058259"/>
                <a:gd name="connsiteX7" fmla="*/ 84661 w 1058259"/>
                <a:gd name="connsiteY7" fmla="*/ 529130 h 1058259"/>
                <a:gd name="connsiteX8" fmla="*/ 105826 w 1058259"/>
                <a:gd name="connsiteY8" fmla="*/ 507965 h 1058259"/>
                <a:gd name="connsiteX9" fmla="*/ 190487 w 1058259"/>
                <a:gd name="connsiteY9" fmla="*/ 507965 h 1058259"/>
                <a:gd name="connsiteX10" fmla="*/ 211652 w 1058259"/>
                <a:gd name="connsiteY10" fmla="*/ 529130 h 1058259"/>
                <a:gd name="connsiteX11" fmla="*/ 190487 w 1058259"/>
                <a:gd name="connsiteY11" fmla="*/ 550295 h 1058259"/>
                <a:gd name="connsiteX12" fmla="*/ 550295 w 1058259"/>
                <a:gd name="connsiteY12" fmla="*/ 952433 h 1058259"/>
                <a:gd name="connsiteX13" fmla="*/ 529130 w 1058259"/>
                <a:gd name="connsiteY13" fmla="*/ 973599 h 1058259"/>
                <a:gd name="connsiteX14" fmla="*/ 507965 w 1058259"/>
                <a:gd name="connsiteY14" fmla="*/ 952433 h 1058259"/>
                <a:gd name="connsiteX15" fmla="*/ 507965 w 1058259"/>
                <a:gd name="connsiteY15" fmla="*/ 867773 h 1058259"/>
                <a:gd name="connsiteX16" fmla="*/ 529130 w 1058259"/>
                <a:gd name="connsiteY16" fmla="*/ 846608 h 1058259"/>
                <a:gd name="connsiteX17" fmla="*/ 550295 w 1058259"/>
                <a:gd name="connsiteY17" fmla="*/ 867773 h 1058259"/>
                <a:gd name="connsiteX18" fmla="*/ 550295 w 1058259"/>
                <a:gd name="connsiteY18" fmla="*/ 529130 h 1058259"/>
                <a:gd name="connsiteX19" fmla="*/ 544072 w 1058259"/>
                <a:gd name="connsiteY19" fmla="*/ 544115 h 1058259"/>
                <a:gd name="connsiteX20" fmla="*/ 438246 w 1058259"/>
                <a:gd name="connsiteY20" fmla="*/ 649941 h 1058259"/>
                <a:gd name="connsiteX21" fmla="*/ 408319 w 1058259"/>
                <a:gd name="connsiteY21" fmla="*/ 649420 h 1058259"/>
                <a:gd name="connsiteX22" fmla="*/ 408319 w 1058259"/>
                <a:gd name="connsiteY22" fmla="*/ 620013 h 1058259"/>
                <a:gd name="connsiteX23" fmla="*/ 507965 w 1058259"/>
                <a:gd name="connsiteY23" fmla="*/ 520367 h 1058259"/>
                <a:gd name="connsiteX24" fmla="*/ 507965 w 1058259"/>
                <a:gd name="connsiteY24" fmla="*/ 317478 h 1058259"/>
                <a:gd name="connsiteX25" fmla="*/ 529130 w 1058259"/>
                <a:gd name="connsiteY25" fmla="*/ 296313 h 1058259"/>
                <a:gd name="connsiteX26" fmla="*/ 550295 w 1058259"/>
                <a:gd name="connsiteY26" fmla="*/ 317478 h 1058259"/>
                <a:gd name="connsiteX27" fmla="*/ 550295 w 1058259"/>
                <a:gd name="connsiteY27" fmla="*/ 190487 h 1058259"/>
                <a:gd name="connsiteX28" fmla="*/ 529130 w 1058259"/>
                <a:gd name="connsiteY28" fmla="*/ 211652 h 1058259"/>
                <a:gd name="connsiteX29" fmla="*/ 507965 w 1058259"/>
                <a:gd name="connsiteY29" fmla="*/ 190487 h 1058259"/>
                <a:gd name="connsiteX30" fmla="*/ 507965 w 1058259"/>
                <a:gd name="connsiteY30" fmla="*/ 105826 h 1058259"/>
                <a:gd name="connsiteX31" fmla="*/ 529130 w 1058259"/>
                <a:gd name="connsiteY31" fmla="*/ 84661 h 1058259"/>
                <a:gd name="connsiteX32" fmla="*/ 550295 w 1058259"/>
                <a:gd name="connsiteY32" fmla="*/ 105826 h 1058259"/>
                <a:gd name="connsiteX33" fmla="*/ 952433 w 1058259"/>
                <a:gd name="connsiteY33" fmla="*/ 550295 h 1058259"/>
                <a:gd name="connsiteX34" fmla="*/ 867773 w 1058259"/>
                <a:gd name="connsiteY34" fmla="*/ 550295 h 1058259"/>
                <a:gd name="connsiteX35" fmla="*/ 846608 w 1058259"/>
                <a:gd name="connsiteY35" fmla="*/ 529130 h 1058259"/>
                <a:gd name="connsiteX36" fmla="*/ 867773 w 1058259"/>
                <a:gd name="connsiteY36" fmla="*/ 507965 h 1058259"/>
                <a:gd name="connsiteX37" fmla="*/ 952433 w 1058259"/>
                <a:gd name="connsiteY37" fmla="*/ 507965 h 1058259"/>
                <a:gd name="connsiteX38" fmla="*/ 973599 w 1058259"/>
                <a:gd name="connsiteY38" fmla="*/ 529130 h 1058259"/>
                <a:gd name="connsiteX39" fmla="*/ 952433 w 1058259"/>
                <a:gd name="connsiteY39" fmla="*/ 550295 h 1058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058259" h="1058259">
                  <a:moveTo>
                    <a:pt x="529130" y="0"/>
                  </a:moveTo>
                  <a:cubicBezTo>
                    <a:pt x="236900" y="0"/>
                    <a:pt x="0" y="236900"/>
                    <a:pt x="0" y="529130"/>
                  </a:cubicBezTo>
                  <a:cubicBezTo>
                    <a:pt x="0" y="821360"/>
                    <a:pt x="236900" y="1058259"/>
                    <a:pt x="529130" y="1058259"/>
                  </a:cubicBezTo>
                  <a:cubicBezTo>
                    <a:pt x="821360" y="1058259"/>
                    <a:pt x="1058259" y="821360"/>
                    <a:pt x="1058259" y="529130"/>
                  </a:cubicBezTo>
                  <a:cubicBezTo>
                    <a:pt x="1057933" y="237035"/>
                    <a:pt x="821224" y="326"/>
                    <a:pt x="529130" y="0"/>
                  </a:cubicBezTo>
                  <a:close/>
                  <a:moveTo>
                    <a:pt x="190487" y="550295"/>
                  </a:moveTo>
                  <a:lnTo>
                    <a:pt x="105826" y="550295"/>
                  </a:lnTo>
                  <a:cubicBezTo>
                    <a:pt x="94136" y="550295"/>
                    <a:pt x="84661" y="540819"/>
                    <a:pt x="84661" y="529130"/>
                  </a:cubicBezTo>
                  <a:cubicBezTo>
                    <a:pt x="84661" y="517440"/>
                    <a:pt x="94136" y="507965"/>
                    <a:pt x="105826" y="507965"/>
                  </a:cubicBezTo>
                  <a:lnTo>
                    <a:pt x="190487" y="507965"/>
                  </a:lnTo>
                  <a:cubicBezTo>
                    <a:pt x="202176" y="507965"/>
                    <a:pt x="211652" y="517440"/>
                    <a:pt x="211652" y="529130"/>
                  </a:cubicBezTo>
                  <a:cubicBezTo>
                    <a:pt x="211652" y="540819"/>
                    <a:pt x="202176" y="550295"/>
                    <a:pt x="190487" y="550295"/>
                  </a:cubicBezTo>
                  <a:close/>
                  <a:moveTo>
                    <a:pt x="550295" y="952433"/>
                  </a:moveTo>
                  <a:cubicBezTo>
                    <a:pt x="550295" y="964123"/>
                    <a:pt x="540819" y="973599"/>
                    <a:pt x="529130" y="973599"/>
                  </a:cubicBezTo>
                  <a:cubicBezTo>
                    <a:pt x="517440" y="973599"/>
                    <a:pt x="507965" y="964123"/>
                    <a:pt x="507965" y="952433"/>
                  </a:cubicBezTo>
                  <a:lnTo>
                    <a:pt x="507965" y="867773"/>
                  </a:lnTo>
                  <a:cubicBezTo>
                    <a:pt x="507965" y="856083"/>
                    <a:pt x="517440" y="846608"/>
                    <a:pt x="529130" y="846608"/>
                  </a:cubicBezTo>
                  <a:cubicBezTo>
                    <a:pt x="540819" y="846608"/>
                    <a:pt x="550295" y="856083"/>
                    <a:pt x="550295" y="867773"/>
                  </a:cubicBezTo>
                  <a:close/>
                  <a:moveTo>
                    <a:pt x="550295" y="529130"/>
                  </a:moveTo>
                  <a:cubicBezTo>
                    <a:pt x="550265" y="534747"/>
                    <a:pt x="548032" y="540129"/>
                    <a:pt x="544072" y="544115"/>
                  </a:cubicBezTo>
                  <a:lnTo>
                    <a:pt x="438246" y="649941"/>
                  </a:lnTo>
                  <a:cubicBezTo>
                    <a:pt x="429840" y="658062"/>
                    <a:pt x="416440" y="657829"/>
                    <a:pt x="408319" y="649420"/>
                  </a:cubicBezTo>
                  <a:cubicBezTo>
                    <a:pt x="400397" y="641218"/>
                    <a:pt x="400397" y="628215"/>
                    <a:pt x="408319" y="620013"/>
                  </a:cubicBezTo>
                  <a:lnTo>
                    <a:pt x="507965" y="520367"/>
                  </a:lnTo>
                  <a:lnTo>
                    <a:pt x="507965" y="317478"/>
                  </a:lnTo>
                  <a:cubicBezTo>
                    <a:pt x="507965" y="305788"/>
                    <a:pt x="517440" y="296313"/>
                    <a:pt x="529130" y="296313"/>
                  </a:cubicBezTo>
                  <a:cubicBezTo>
                    <a:pt x="540819" y="296313"/>
                    <a:pt x="550295" y="305788"/>
                    <a:pt x="550295" y="317478"/>
                  </a:cubicBezTo>
                  <a:close/>
                  <a:moveTo>
                    <a:pt x="550295" y="190487"/>
                  </a:moveTo>
                  <a:cubicBezTo>
                    <a:pt x="550295" y="202176"/>
                    <a:pt x="540819" y="211652"/>
                    <a:pt x="529130" y="211652"/>
                  </a:cubicBezTo>
                  <a:cubicBezTo>
                    <a:pt x="517440" y="211652"/>
                    <a:pt x="507965" y="202176"/>
                    <a:pt x="507965" y="190487"/>
                  </a:cubicBezTo>
                  <a:lnTo>
                    <a:pt x="507965" y="105826"/>
                  </a:lnTo>
                  <a:cubicBezTo>
                    <a:pt x="507965" y="94136"/>
                    <a:pt x="517440" y="84661"/>
                    <a:pt x="529130" y="84661"/>
                  </a:cubicBezTo>
                  <a:cubicBezTo>
                    <a:pt x="540819" y="84661"/>
                    <a:pt x="550295" y="94136"/>
                    <a:pt x="550295" y="105826"/>
                  </a:cubicBezTo>
                  <a:close/>
                  <a:moveTo>
                    <a:pt x="952433" y="550295"/>
                  </a:moveTo>
                  <a:lnTo>
                    <a:pt x="867773" y="550295"/>
                  </a:lnTo>
                  <a:cubicBezTo>
                    <a:pt x="856083" y="550295"/>
                    <a:pt x="846608" y="540819"/>
                    <a:pt x="846608" y="529130"/>
                  </a:cubicBezTo>
                  <a:cubicBezTo>
                    <a:pt x="846608" y="517440"/>
                    <a:pt x="856083" y="507965"/>
                    <a:pt x="867773" y="507965"/>
                  </a:cubicBezTo>
                  <a:lnTo>
                    <a:pt x="952433" y="507965"/>
                  </a:lnTo>
                  <a:cubicBezTo>
                    <a:pt x="964123" y="507965"/>
                    <a:pt x="973599" y="517440"/>
                    <a:pt x="973599" y="529130"/>
                  </a:cubicBezTo>
                  <a:cubicBezTo>
                    <a:pt x="973599" y="540819"/>
                    <a:pt x="964123" y="550295"/>
                    <a:pt x="952433" y="550295"/>
                  </a:cubicBezTo>
                  <a:close/>
                </a:path>
              </a:pathLst>
            </a:custGeom>
            <a:solidFill>
              <a:srgbClr val="FD9D59"/>
            </a:solidFill>
            <a:ln w="211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" name="Forme libre 63">
              <a:extLst>
                <a:ext uri="{FF2B5EF4-FFF2-40B4-BE49-F238E27FC236}">
                  <a16:creationId xmlns:a16="http://schemas.microsoft.com/office/drawing/2014/main" id="{371FFFC8-0E21-F048-B74A-47CB943C699A}"/>
                </a:ext>
              </a:extLst>
            </p:cNvPr>
            <p:cNvSpPr/>
            <p:nvPr/>
          </p:nvSpPr>
          <p:spPr>
            <a:xfrm>
              <a:off x="1011765" y="6057993"/>
              <a:ext cx="1058259" cy="846607"/>
            </a:xfrm>
            <a:custGeom>
              <a:avLst/>
              <a:gdLst>
                <a:gd name="connsiteX0" fmla="*/ 994764 w 1058259"/>
                <a:gd name="connsiteY0" fmla="*/ 126991 h 846607"/>
                <a:gd name="connsiteX1" fmla="*/ 719616 w 1058259"/>
                <a:gd name="connsiteY1" fmla="*/ 126991 h 846607"/>
                <a:gd name="connsiteX2" fmla="*/ 719616 w 1058259"/>
                <a:gd name="connsiteY2" fmla="*/ 63496 h 846607"/>
                <a:gd name="connsiteX3" fmla="*/ 656121 w 1058259"/>
                <a:gd name="connsiteY3" fmla="*/ 0 h 846607"/>
                <a:gd name="connsiteX4" fmla="*/ 402139 w 1058259"/>
                <a:gd name="connsiteY4" fmla="*/ 0 h 846607"/>
                <a:gd name="connsiteX5" fmla="*/ 338643 w 1058259"/>
                <a:gd name="connsiteY5" fmla="*/ 63496 h 846607"/>
                <a:gd name="connsiteX6" fmla="*/ 338643 w 1058259"/>
                <a:gd name="connsiteY6" fmla="*/ 126991 h 846607"/>
                <a:gd name="connsiteX7" fmla="*/ 63496 w 1058259"/>
                <a:gd name="connsiteY7" fmla="*/ 126991 h 846607"/>
                <a:gd name="connsiteX8" fmla="*/ 0 w 1058259"/>
                <a:gd name="connsiteY8" fmla="*/ 190487 h 846607"/>
                <a:gd name="connsiteX9" fmla="*/ 0 w 1058259"/>
                <a:gd name="connsiteY9" fmla="*/ 783112 h 846607"/>
                <a:gd name="connsiteX10" fmla="*/ 63496 w 1058259"/>
                <a:gd name="connsiteY10" fmla="*/ 846608 h 846607"/>
                <a:gd name="connsiteX11" fmla="*/ 994764 w 1058259"/>
                <a:gd name="connsiteY11" fmla="*/ 846608 h 846607"/>
                <a:gd name="connsiteX12" fmla="*/ 1058259 w 1058259"/>
                <a:gd name="connsiteY12" fmla="*/ 783112 h 846607"/>
                <a:gd name="connsiteX13" fmla="*/ 1058259 w 1058259"/>
                <a:gd name="connsiteY13" fmla="*/ 190487 h 846607"/>
                <a:gd name="connsiteX14" fmla="*/ 994764 w 1058259"/>
                <a:gd name="connsiteY14" fmla="*/ 126991 h 846607"/>
                <a:gd name="connsiteX15" fmla="*/ 380973 w 1058259"/>
                <a:gd name="connsiteY15" fmla="*/ 63496 h 846607"/>
                <a:gd name="connsiteX16" fmla="*/ 402139 w 1058259"/>
                <a:gd name="connsiteY16" fmla="*/ 42330 h 846607"/>
                <a:gd name="connsiteX17" fmla="*/ 656121 w 1058259"/>
                <a:gd name="connsiteY17" fmla="*/ 42330 h 846607"/>
                <a:gd name="connsiteX18" fmla="*/ 677286 w 1058259"/>
                <a:gd name="connsiteY18" fmla="*/ 63496 h 846607"/>
                <a:gd name="connsiteX19" fmla="*/ 677286 w 1058259"/>
                <a:gd name="connsiteY19" fmla="*/ 126991 h 846607"/>
                <a:gd name="connsiteX20" fmla="*/ 380973 w 1058259"/>
                <a:gd name="connsiteY20" fmla="*/ 126991 h 846607"/>
                <a:gd name="connsiteX21" fmla="*/ 42330 w 1058259"/>
                <a:gd name="connsiteY21" fmla="*/ 190487 h 846607"/>
                <a:gd name="connsiteX22" fmla="*/ 63496 w 1058259"/>
                <a:gd name="connsiteY22" fmla="*/ 169322 h 846607"/>
                <a:gd name="connsiteX23" fmla="*/ 994764 w 1058259"/>
                <a:gd name="connsiteY23" fmla="*/ 169322 h 846607"/>
                <a:gd name="connsiteX24" fmla="*/ 1015929 w 1058259"/>
                <a:gd name="connsiteY24" fmla="*/ 190487 h 846607"/>
                <a:gd name="connsiteX25" fmla="*/ 1015929 w 1058259"/>
                <a:gd name="connsiteY25" fmla="*/ 373925 h 846607"/>
                <a:gd name="connsiteX26" fmla="*/ 1002912 w 1058259"/>
                <a:gd name="connsiteY26" fmla="*/ 393461 h 846607"/>
                <a:gd name="connsiteX27" fmla="*/ 626172 w 1058259"/>
                <a:gd name="connsiteY27" fmla="*/ 550485 h 846607"/>
                <a:gd name="connsiteX28" fmla="*/ 487231 w 1058259"/>
                <a:gd name="connsiteY28" fmla="*/ 495511 h 846607"/>
                <a:gd name="connsiteX29" fmla="*/ 432257 w 1058259"/>
                <a:gd name="connsiteY29" fmla="*/ 550485 h 846607"/>
                <a:gd name="connsiteX30" fmla="*/ 55347 w 1058259"/>
                <a:gd name="connsiteY30" fmla="*/ 393461 h 846607"/>
                <a:gd name="connsiteX31" fmla="*/ 42330 w 1058259"/>
                <a:gd name="connsiteY31" fmla="*/ 373925 h 846607"/>
                <a:gd name="connsiteX32" fmla="*/ 529130 w 1058259"/>
                <a:gd name="connsiteY32" fmla="*/ 529130 h 846607"/>
                <a:gd name="connsiteX33" fmla="*/ 592625 w 1058259"/>
                <a:gd name="connsiteY33" fmla="*/ 592625 h 846607"/>
                <a:gd name="connsiteX34" fmla="*/ 529130 w 1058259"/>
                <a:gd name="connsiteY34" fmla="*/ 656121 h 846607"/>
                <a:gd name="connsiteX35" fmla="*/ 465634 w 1058259"/>
                <a:gd name="connsiteY35" fmla="*/ 592625 h 846607"/>
                <a:gd name="connsiteX36" fmla="*/ 529130 w 1058259"/>
                <a:gd name="connsiteY36" fmla="*/ 529130 h 846607"/>
                <a:gd name="connsiteX37" fmla="*/ 994764 w 1058259"/>
                <a:gd name="connsiteY37" fmla="*/ 804277 h 846607"/>
                <a:gd name="connsiteX38" fmla="*/ 63496 w 1058259"/>
                <a:gd name="connsiteY38" fmla="*/ 804277 h 846607"/>
                <a:gd name="connsiteX39" fmla="*/ 42330 w 1058259"/>
                <a:gd name="connsiteY39" fmla="*/ 783112 h 846607"/>
                <a:gd name="connsiteX40" fmla="*/ 42330 w 1058259"/>
                <a:gd name="connsiteY40" fmla="*/ 433886 h 846607"/>
                <a:gd name="connsiteX41" fmla="*/ 423304 w 1058259"/>
                <a:gd name="connsiteY41" fmla="*/ 592625 h 846607"/>
                <a:gd name="connsiteX42" fmla="*/ 529130 w 1058259"/>
                <a:gd name="connsiteY42" fmla="*/ 698451 h 846607"/>
                <a:gd name="connsiteX43" fmla="*/ 634956 w 1058259"/>
                <a:gd name="connsiteY43" fmla="*/ 592625 h 846607"/>
                <a:gd name="connsiteX44" fmla="*/ 1015929 w 1058259"/>
                <a:gd name="connsiteY44" fmla="*/ 433886 h 846607"/>
                <a:gd name="connsiteX45" fmla="*/ 1015929 w 1058259"/>
                <a:gd name="connsiteY45" fmla="*/ 783112 h 846607"/>
                <a:gd name="connsiteX46" fmla="*/ 994764 w 1058259"/>
                <a:gd name="connsiteY46" fmla="*/ 804277 h 846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058259" h="846607">
                  <a:moveTo>
                    <a:pt x="994764" y="126991"/>
                  </a:moveTo>
                  <a:lnTo>
                    <a:pt x="719616" y="126991"/>
                  </a:lnTo>
                  <a:lnTo>
                    <a:pt x="719616" y="63496"/>
                  </a:lnTo>
                  <a:cubicBezTo>
                    <a:pt x="719616" y="28428"/>
                    <a:pt x="691189" y="0"/>
                    <a:pt x="656121" y="0"/>
                  </a:cubicBezTo>
                  <a:lnTo>
                    <a:pt x="402139" y="0"/>
                  </a:lnTo>
                  <a:cubicBezTo>
                    <a:pt x="367070" y="0"/>
                    <a:pt x="338643" y="28428"/>
                    <a:pt x="338643" y="63496"/>
                  </a:cubicBezTo>
                  <a:lnTo>
                    <a:pt x="338643" y="126991"/>
                  </a:lnTo>
                  <a:lnTo>
                    <a:pt x="63496" y="126991"/>
                  </a:lnTo>
                  <a:cubicBezTo>
                    <a:pt x="28428" y="126991"/>
                    <a:pt x="0" y="155419"/>
                    <a:pt x="0" y="190487"/>
                  </a:cubicBezTo>
                  <a:lnTo>
                    <a:pt x="0" y="783112"/>
                  </a:lnTo>
                  <a:cubicBezTo>
                    <a:pt x="0" y="818181"/>
                    <a:pt x="28428" y="846608"/>
                    <a:pt x="63496" y="846608"/>
                  </a:cubicBezTo>
                  <a:lnTo>
                    <a:pt x="994764" y="846608"/>
                  </a:lnTo>
                  <a:cubicBezTo>
                    <a:pt x="1029832" y="846608"/>
                    <a:pt x="1058259" y="818181"/>
                    <a:pt x="1058259" y="783112"/>
                  </a:cubicBezTo>
                  <a:lnTo>
                    <a:pt x="1058259" y="190487"/>
                  </a:lnTo>
                  <a:cubicBezTo>
                    <a:pt x="1058259" y="155419"/>
                    <a:pt x="1029832" y="126991"/>
                    <a:pt x="994764" y="126991"/>
                  </a:cubicBezTo>
                  <a:close/>
                  <a:moveTo>
                    <a:pt x="380973" y="63496"/>
                  </a:moveTo>
                  <a:cubicBezTo>
                    <a:pt x="380973" y="51806"/>
                    <a:pt x="390449" y="42330"/>
                    <a:pt x="402139" y="42330"/>
                  </a:cubicBezTo>
                  <a:lnTo>
                    <a:pt x="656121" y="42330"/>
                  </a:lnTo>
                  <a:cubicBezTo>
                    <a:pt x="667810" y="42330"/>
                    <a:pt x="677286" y="51806"/>
                    <a:pt x="677286" y="63496"/>
                  </a:cubicBezTo>
                  <a:lnTo>
                    <a:pt x="677286" y="126991"/>
                  </a:lnTo>
                  <a:lnTo>
                    <a:pt x="380973" y="126991"/>
                  </a:lnTo>
                  <a:close/>
                  <a:moveTo>
                    <a:pt x="42330" y="190487"/>
                  </a:moveTo>
                  <a:cubicBezTo>
                    <a:pt x="42330" y="178797"/>
                    <a:pt x="51806" y="169322"/>
                    <a:pt x="63496" y="169322"/>
                  </a:cubicBezTo>
                  <a:lnTo>
                    <a:pt x="994764" y="169322"/>
                  </a:lnTo>
                  <a:cubicBezTo>
                    <a:pt x="1006453" y="169322"/>
                    <a:pt x="1015929" y="178797"/>
                    <a:pt x="1015929" y="190487"/>
                  </a:cubicBezTo>
                  <a:lnTo>
                    <a:pt x="1015929" y="373925"/>
                  </a:lnTo>
                  <a:cubicBezTo>
                    <a:pt x="1015929" y="382468"/>
                    <a:pt x="1010796" y="390172"/>
                    <a:pt x="1002912" y="393461"/>
                  </a:cubicBezTo>
                  <a:lnTo>
                    <a:pt x="626172" y="550485"/>
                  </a:lnTo>
                  <a:cubicBezTo>
                    <a:pt x="602986" y="496937"/>
                    <a:pt x="540781" y="472324"/>
                    <a:pt x="487231" y="495511"/>
                  </a:cubicBezTo>
                  <a:cubicBezTo>
                    <a:pt x="462586" y="506182"/>
                    <a:pt x="442928" y="525839"/>
                    <a:pt x="432257" y="550485"/>
                  </a:cubicBezTo>
                  <a:lnTo>
                    <a:pt x="55347" y="393461"/>
                  </a:lnTo>
                  <a:cubicBezTo>
                    <a:pt x="47464" y="390172"/>
                    <a:pt x="42330" y="382468"/>
                    <a:pt x="42330" y="373925"/>
                  </a:cubicBezTo>
                  <a:close/>
                  <a:moveTo>
                    <a:pt x="529130" y="529130"/>
                  </a:moveTo>
                  <a:cubicBezTo>
                    <a:pt x="564198" y="529130"/>
                    <a:pt x="592625" y="557557"/>
                    <a:pt x="592625" y="592625"/>
                  </a:cubicBezTo>
                  <a:cubicBezTo>
                    <a:pt x="592625" y="627694"/>
                    <a:pt x="564198" y="656121"/>
                    <a:pt x="529130" y="656121"/>
                  </a:cubicBezTo>
                  <a:cubicBezTo>
                    <a:pt x="494061" y="656121"/>
                    <a:pt x="465634" y="627694"/>
                    <a:pt x="465634" y="592625"/>
                  </a:cubicBezTo>
                  <a:cubicBezTo>
                    <a:pt x="465634" y="557557"/>
                    <a:pt x="494061" y="529130"/>
                    <a:pt x="529130" y="529130"/>
                  </a:cubicBezTo>
                  <a:close/>
                  <a:moveTo>
                    <a:pt x="994764" y="804277"/>
                  </a:moveTo>
                  <a:lnTo>
                    <a:pt x="63496" y="804277"/>
                  </a:lnTo>
                  <a:cubicBezTo>
                    <a:pt x="51806" y="804277"/>
                    <a:pt x="42330" y="794801"/>
                    <a:pt x="42330" y="783112"/>
                  </a:cubicBezTo>
                  <a:lnTo>
                    <a:pt x="42330" y="433886"/>
                  </a:lnTo>
                  <a:lnTo>
                    <a:pt x="423304" y="592625"/>
                  </a:lnTo>
                  <a:cubicBezTo>
                    <a:pt x="423304" y="651071"/>
                    <a:pt x="470684" y="698451"/>
                    <a:pt x="529130" y="698451"/>
                  </a:cubicBezTo>
                  <a:cubicBezTo>
                    <a:pt x="587575" y="698451"/>
                    <a:pt x="634956" y="651071"/>
                    <a:pt x="634956" y="592625"/>
                  </a:cubicBezTo>
                  <a:lnTo>
                    <a:pt x="1015929" y="433886"/>
                  </a:lnTo>
                  <a:lnTo>
                    <a:pt x="1015929" y="783112"/>
                  </a:lnTo>
                  <a:cubicBezTo>
                    <a:pt x="1015929" y="794801"/>
                    <a:pt x="1006453" y="804277"/>
                    <a:pt x="994764" y="804277"/>
                  </a:cubicBezTo>
                  <a:close/>
                </a:path>
              </a:pathLst>
            </a:custGeom>
            <a:solidFill>
              <a:srgbClr val="000000"/>
            </a:solidFill>
            <a:ln w="211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7" name="Graphique 65">
            <a:extLst>
              <a:ext uri="{FF2B5EF4-FFF2-40B4-BE49-F238E27FC236}">
                <a16:creationId xmlns:a16="http://schemas.microsoft.com/office/drawing/2014/main" id="{FD2F80D0-78B8-0F4B-9CC6-50F51EB8D292}"/>
              </a:ext>
            </a:extLst>
          </p:cNvPr>
          <p:cNvGrpSpPr/>
          <p:nvPr/>
        </p:nvGrpSpPr>
        <p:grpSpPr>
          <a:xfrm>
            <a:off x="996198" y="4273179"/>
            <a:ext cx="347095" cy="330321"/>
            <a:chOff x="996198" y="4273179"/>
            <a:chExt cx="347095" cy="330321"/>
          </a:xfrm>
        </p:grpSpPr>
        <p:sp>
          <p:nvSpPr>
            <p:cNvPr id="68" name="Forme libre 67">
              <a:extLst>
                <a:ext uri="{FF2B5EF4-FFF2-40B4-BE49-F238E27FC236}">
                  <a16:creationId xmlns:a16="http://schemas.microsoft.com/office/drawing/2014/main" id="{53738FA4-BE95-B945-BA94-242B72CF9934}"/>
                </a:ext>
              </a:extLst>
            </p:cNvPr>
            <p:cNvSpPr/>
            <p:nvPr/>
          </p:nvSpPr>
          <p:spPr>
            <a:xfrm>
              <a:off x="1082590" y="4323564"/>
              <a:ext cx="260702" cy="279937"/>
            </a:xfrm>
            <a:custGeom>
              <a:avLst/>
              <a:gdLst>
                <a:gd name="connsiteX0" fmla="*/ 233147 w 260702"/>
                <a:gd name="connsiteY0" fmla="*/ 167260 h 279937"/>
                <a:gd name="connsiteX1" fmla="*/ 233147 w 260702"/>
                <a:gd name="connsiteY1" fmla="*/ 112655 h 279937"/>
                <a:gd name="connsiteX2" fmla="*/ 258664 w 260702"/>
                <a:gd name="connsiteY2" fmla="*/ 91644 h 279937"/>
                <a:gd name="connsiteX3" fmla="*/ 259952 w 260702"/>
                <a:gd name="connsiteY3" fmla="*/ 84523 h 279937"/>
                <a:gd name="connsiteX4" fmla="*/ 243157 w 260702"/>
                <a:gd name="connsiteY4" fmla="*/ 55412 h 279937"/>
                <a:gd name="connsiteX5" fmla="*/ 236344 w 260702"/>
                <a:gd name="connsiteY5" fmla="*/ 52971 h 279937"/>
                <a:gd name="connsiteX6" fmla="*/ 205279 w 260702"/>
                <a:gd name="connsiteY6" fmla="*/ 64621 h 279937"/>
                <a:gd name="connsiteX7" fmla="*/ 158096 w 260702"/>
                <a:gd name="connsiteY7" fmla="*/ 37352 h 279937"/>
                <a:gd name="connsiteX8" fmla="*/ 152655 w 260702"/>
                <a:gd name="connsiteY8" fmla="*/ 4680 h 279937"/>
                <a:gd name="connsiteX9" fmla="*/ 147129 w 260702"/>
                <a:gd name="connsiteY9" fmla="*/ 0 h 279937"/>
                <a:gd name="connsiteX10" fmla="*/ 113539 w 260702"/>
                <a:gd name="connsiteY10" fmla="*/ 0 h 279937"/>
                <a:gd name="connsiteX11" fmla="*/ 108019 w 260702"/>
                <a:gd name="connsiteY11" fmla="*/ 4680 h 279937"/>
                <a:gd name="connsiteX12" fmla="*/ 102572 w 260702"/>
                <a:gd name="connsiteY12" fmla="*/ 37352 h 279937"/>
                <a:gd name="connsiteX13" fmla="*/ 55390 w 260702"/>
                <a:gd name="connsiteY13" fmla="*/ 64621 h 279937"/>
                <a:gd name="connsiteX14" fmla="*/ 24336 w 260702"/>
                <a:gd name="connsiteY14" fmla="*/ 52993 h 279937"/>
                <a:gd name="connsiteX15" fmla="*/ 17523 w 260702"/>
                <a:gd name="connsiteY15" fmla="*/ 55434 h 279937"/>
                <a:gd name="connsiteX16" fmla="*/ 728 w 260702"/>
                <a:gd name="connsiteY16" fmla="*/ 84545 h 279937"/>
                <a:gd name="connsiteX17" fmla="*/ 2060 w 260702"/>
                <a:gd name="connsiteY17" fmla="*/ 91644 h 279937"/>
                <a:gd name="connsiteX18" fmla="*/ 27577 w 260702"/>
                <a:gd name="connsiteY18" fmla="*/ 112655 h 279937"/>
                <a:gd name="connsiteX19" fmla="*/ 27577 w 260702"/>
                <a:gd name="connsiteY19" fmla="*/ 167260 h 279937"/>
                <a:gd name="connsiteX20" fmla="*/ 2060 w 260702"/>
                <a:gd name="connsiteY20" fmla="*/ 188271 h 279937"/>
                <a:gd name="connsiteX21" fmla="*/ 767 w 260702"/>
                <a:gd name="connsiteY21" fmla="*/ 195392 h 279937"/>
                <a:gd name="connsiteX22" fmla="*/ 17562 w 260702"/>
                <a:gd name="connsiteY22" fmla="*/ 224503 h 279937"/>
                <a:gd name="connsiteX23" fmla="*/ 24375 w 260702"/>
                <a:gd name="connsiteY23" fmla="*/ 226944 h 279937"/>
                <a:gd name="connsiteX24" fmla="*/ 55429 w 260702"/>
                <a:gd name="connsiteY24" fmla="*/ 215316 h 279937"/>
                <a:gd name="connsiteX25" fmla="*/ 102611 w 260702"/>
                <a:gd name="connsiteY25" fmla="*/ 242585 h 279937"/>
                <a:gd name="connsiteX26" fmla="*/ 108059 w 260702"/>
                <a:gd name="connsiteY26" fmla="*/ 275257 h 279937"/>
                <a:gd name="connsiteX27" fmla="*/ 113579 w 260702"/>
                <a:gd name="connsiteY27" fmla="*/ 279937 h 279937"/>
                <a:gd name="connsiteX28" fmla="*/ 147168 w 260702"/>
                <a:gd name="connsiteY28" fmla="*/ 279937 h 279937"/>
                <a:gd name="connsiteX29" fmla="*/ 152694 w 260702"/>
                <a:gd name="connsiteY29" fmla="*/ 275257 h 279937"/>
                <a:gd name="connsiteX30" fmla="*/ 158141 w 260702"/>
                <a:gd name="connsiteY30" fmla="*/ 242585 h 279937"/>
                <a:gd name="connsiteX31" fmla="*/ 205279 w 260702"/>
                <a:gd name="connsiteY31" fmla="*/ 215294 h 279937"/>
                <a:gd name="connsiteX32" fmla="*/ 236327 w 260702"/>
                <a:gd name="connsiteY32" fmla="*/ 226921 h 279937"/>
                <a:gd name="connsiteX33" fmla="*/ 243140 w 260702"/>
                <a:gd name="connsiteY33" fmla="*/ 224481 h 279937"/>
                <a:gd name="connsiteX34" fmla="*/ 259935 w 260702"/>
                <a:gd name="connsiteY34" fmla="*/ 195369 h 279937"/>
                <a:gd name="connsiteX35" fmla="*/ 258647 w 260702"/>
                <a:gd name="connsiteY35" fmla="*/ 188248 h 279937"/>
                <a:gd name="connsiteX36" fmla="*/ 130345 w 260702"/>
                <a:gd name="connsiteY36" fmla="*/ 190342 h 279937"/>
                <a:gd name="connsiteX37" fmla="*/ 79961 w 260702"/>
                <a:gd name="connsiteY37" fmla="*/ 139957 h 279937"/>
                <a:gd name="connsiteX38" fmla="*/ 130345 w 260702"/>
                <a:gd name="connsiteY38" fmla="*/ 89573 h 279937"/>
                <a:gd name="connsiteX39" fmla="*/ 180730 w 260702"/>
                <a:gd name="connsiteY39" fmla="*/ 139957 h 279937"/>
                <a:gd name="connsiteX40" fmla="*/ 130345 w 260702"/>
                <a:gd name="connsiteY40" fmla="*/ 190342 h 279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60702" h="279937">
                  <a:moveTo>
                    <a:pt x="233147" y="167260"/>
                  </a:moveTo>
                  <a:cubicBezTo>
                    <a:pt x="237902" y="149369"/>
                    <a:pt x="237902" y="130546"/>
                    <a:pt x="233147" y="112655"/>
                  </a:cubicBezTo>
                  <a:lnTo>
                    <a:pt x="258664" y="91644"/>
                  </a:lnTo>
                  <a:cubicBezTo>
                    <a:pt x="260776" y="89904"/>
                    <a:pt x="261320" y="86892"/>
                    <a:pt x="259952" y="84523"/>
                  </a:cubicBezTo>
                  <a:lnTo>
                    <a:pt x="243157" y="55412"/>
                  </a:lnTo>
                  <a:cubicBezTo>
                    <a:pt x="241787" y="53042"/>
                    <a:pt x="238906" y="52010"/>
                    <a:pt x="236344" y="52971"/>
                  </a:cubicBezTo>
                  <a:lnTo>
                    <a:pt x="205279" y="64621"/>
                  </a:lnTo>
                  <a:cubicBezTo>
                    <a:pt x="192203" y="51565"/>
                    <a:pt x="175936" y="42164"/>
                    <a:pt x="158096" y="37352"/>
                  </a:cubicBezTo>
                  <a:lnTo>
                    <a:pt x="152655" y="4680"/>
                  </a:lnTo>
                  <a:cubicBezTo>
                    <a:pt x="152206" y="1978"/>
                    <a:pt x="149868" y="-2"/>
                    <a:pt x="147129" y="0"/>
                  </a:cubicBezTo>
                  <a:lnTo>
                    <a:pt x="113539" y="0"/>
                  </a:lnTo>
                  <a:cubicBezTo>
                    <a:pt x="110803" y="1"/>
                    <a:pt x="108468" y="1981"/>
                    <a:pt x="108019" y="4680"/>
                  </a:cubicBezTo>
                  <a:lnTo>
                    <a:pt x="102572" y="37352"/>
                  </a:lnTo>
                  <a:cubicBezTo>
                    <a:pt x="84732" y="42161"/>
                    <a:pt x="68463" y="51563"/>
                    <a:pt x="55390" y="64621"/>
                  </a:cubicBezTo>
                  <a:lnTo>
                    <a:pt x="24336" y="52993"/>
                  </a:lnTo>
                  <a:cubicBezTo>
                    <a:pt x="21774" y="52032"/>
                    <a:pt x="18892" y="53065"/>
                    <a:pt x="17523" y="55434"/>
                  </a:cubicBezTo>
                  <a:lnTo>
                    <a:pt x="728" y="84545"/>
                  </a:lnTo>
                  <a:cubicBezTo>
                    <a:pt x="-618" y="86920"/>
                    <a:pt x="-55" y="89919"/>
                    <a:pt x="2060" y="91644"/>
                  </a:cubicBezTo>
                  <a:lnTo>
                    <a:pt x="27577" y="112655"/>
                  </a:lnTo>
                  <a:cubicBezTo>
                    <a:pt x="22815" y="130545"/>
                    <a:pt x="22815" y="149370"/>
                    <a:pt x="27577" y="167260"/>
                  </a:cubicBezTo>
                  <a:lnTo>
                    <a:pt x="2060" y="188271"/>
                  </a:lnTo>
                  <a:cubicBezTo>
                    <a:pt x="-53" y="190009"/>
                    <a:pt x="-600" y="193021"/>
                    <a:pt x="767" y="195392"/>
                  </a:cubicBezTo>
                  <a:lnTo>
                    <a:pt x="17562" y="224503"/>
                  </a:lnTo>
                  <a:cubicBezTo>
                    <a:pt x="18931" y="226873"/>
                    <a:pt x="21813" y="227905"/>
                    <a:pt x="24375" y="226944"/>
                  </a:cubicBezTo>
                  <a:lnTo>
                    <a:pt x="55429" y="215316"/>
                  </a:lnTo>
                  <a:cubicBezTo>
                    <a:pt x="68502" y="228374"/>
                    <a:pt x="84771" y="237776"/>
                    <a:pt x="102611" y="242585"/>
                  </a:cubicBezTo>
                  <a:lnTo>
                    <a:pt x="108059" y="275257"/>
                  </a:lnTo>
                  <a:cubicBezTo>
                    <a:pt x="108508" y="277957"/>
                    <a:pt x="110842" y="279936"/>
                    <a:pt x="113579" y="279937"/>
                  </a:cubicBezTo>
                  <a:lnTo>
                    <a:pt x="147168" y="279937"/>
                  </a:lnTo>
                  <a:cubicBezTo>
                    <a:pt x="149907" y="279939"/>
                    <a:pt x="152245" y="277959"/>
                    <a:pt x="152694" y="275257"/>
                  </a:cubicBezTo>
                  <a:lnTo>
                    <a:pt x="158141" y="242585"/>
                  </a:lnTo>
                  <a:cubicBezTo>
                    <a:pt x="175967" y="237760"/>
                    <a:pt x="192218" y="228351"/>
                    <a:pt x="205279" y="215294"/>
                  </a:cubicBezTo>
                  <a:lnTo>
                    <a:pt x="236327" y="226921"/>
                  </a:lnTo>
                  <a:cubicBezTo>
                    <a:pt x="238889" y="227883"/>
                    <a:pt x="241771" y="226850"/>
                    <a:pt x="243140" y="224481"/>
                  </a:cubicBezTo>
                  <a:lnTo>
                    <a:pt x="259935" y="195369"/>
                  </a:lnTo>
                  <a:cubicBezTo>
                    <a:pt x="261304" y="193000"/>
                    <a:pt x="260759" y="189988"/>
                    <a:pt x="258647" y="188248"/>
                  </a:cubicBezTo>
                  <a:close/>
                  <a:moveTo>
                    <a:pt x="130345" y="190342"/>
                  </a:moveTo>
                  <a:cubicBezTo>
                    <a:pt x="102519" y="190342"/>
                    <a:pt x="79961" y="167784"/>
                    <a:pt x="79961" y="139957"/>
                  </a:cubicBezTo>
                  <a:cubicBezTo>
                    <a:pt x="79961" y="112131"/>
                    <a:pt x="102519" y="89573"/>
                    <a:pt x="130345" y="89573"/>
                  </a:cubicBezTo>
                  <a:cubicBezTo>
                    <a:pt x="158172" y="89573"/>
                    <a:pt x="180730" y="112131"/>
                    <a:pt x="180730" y="139957"/>
                  </a:cubicBezTo>
                  <a:cubicBezTo>
                    <a:pt x="180730" y="167784"/>
                    <a:pt x="158172" y="190342"/>
                    <a:pt x="130345" y="190342"/>
                  </a:cubicBezTo>
                  <a:close/>
                </a:path>
              </a:pathLst>
            </a:custGeom>
            <a:solidFill>
              <a:srgbClr val="FD9D59"/>
            </a:solidFill>
            <a:ln w="5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69" name="Graphique 65">
              <a:extLst>
                <a:ext uri="{FF2B5EF4-FFF2-40B4-BE49-F238E27FC236}">
                  <a16:creationId xmlns:a16="http://schemas.microsoft.com/office/drawing/2014/main" id="{FD2F80D0-78B8-0F4B-9CC6-50F51EB8D292}"/>
                </a:ext>
              </a:extLst>
            </p:cNvPr>
            <p:cNvGrpSpPr/>
            <p:nvPr/>
          </p:nvGrpSpPr>
          <p:grpSpPr>
            <a:xfrm>
              <a:off x="996198" y="4273179"/>
              <a:ext cx="235128" cy="235128"/>
              <a:chOff x="996198" y="4273179"/>
              <a:chExt cx="235128" cy="235128"/>
            </a:xfrm>
            <a:solidFill>
              <a:srgbClr val="000000"/>
            </a:solidFill>
          </p:grpSpPr>
          <p:sp>
            <p:nvSpPr>
              <p:cNvPr id="70" name="Forme libre 69">
                <a:extLst>
                  <a:ext uri="{FF2B5EF4-FFF2-40B4-BE49-F238E27FC236}">
                    <a16:creationId xmlns:a16="http://schemas.microsoft.com/office/drawing/2014/main" id="{B5EFF12B-C8C6-874F-BFF0-919E64AF7A8C}"/>
                  </a:ext>
                </a:extLst>
              </p:cNvPr>
              <p:cNvSpPr/>
              <p:nvPr/>
            </p:nvSpPr>
            <p:spPr>
              <a:xfrm>
                <a:off x="996198" y="4273179"/>
                <a:ext cx="235128" cy="235128"/>
              </a:xfrm>
              <a:custGeom>
                <a:avLst/>
                <a:gdLst>
                  <a:gd name="connsiteX0" fmla="*/ 117564 w 235128"/>
                  <a:gd name="connsiteY0" fmla="*/ 0 h 235128"/>
                  <a:gd name="connsiteX1" fmla="*/ 0 w 235128"/>
                  <a:gd name="connsiteY1" fmla="*/ 117564 h 235128"/>
                  <a:gd name="connsiteX2" fmla="*/ 117564 w 235128"/>
                  <a:gd name="connsiteY2" fmla="*/ 235128 h 235128"/>
                  <a:gd name="connsiteX3" fmla="*/ 235128 w 235128"/>
                  <a:gd name="connsiteY3" fmla="*/ 117564 h 235128"/>
                  <a:gd name="connsiteX4" fmla="*/ 117564 w 235128"/>
                  <a:gd name="connsiteY4" fmla="*/ 0 h 235128"/>
                  <a:gd name="connsiteX5" fmla="*/ 117564 w 235128"/>
                  <a:gd name="connsiteY5" fmla="*/ 223932 h 235128"/>
                  <a:gd name="connsiteX6" fmla="*/ 11197 w 235128"/>
                  <a:gd name="connsiteY6" fmla="*/ 117564 h 235128"/>
                  <a:gd name="connsiteX7" fmla="*/ 117564 w 235128"/>
                  <a:gd name="connsiteY7" fmla="*/ 11197 h 235128"/>
                  <a:gd name="connsiteX8" fmla="*/ 223932 w 235128"/>
                  <a:gd name="connsiteY8" fmla="*/ 117564 h 235128"/>
                  <a:gd name="connsiteX9" fmla="*/ 117564 w 235128"/>
                  <a:gd name="connsiteY9" fmla="*/ 223932 h 235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5128" h="235128">
                    <a:moveTo>
                      <a:pt x="117564" y="0"/>
                    </a:moveTo>
                    <a:cubicBezTo>
                      <a:pt x="52635" y="0"/>
                      <a:pt x="0" y="52635"/>
                      <a:pt x="0" y="117564"/>
                    </a:cubicBezTo>
                    <a:cubicBezTo>
                      <a:pt x="0" y="182493"/>
                      <a:pt x="52635" y="235128"/>
                      <a:pt x="117564" y="235128"/>
                    </a:cubicBezTo>
                    <a:cubicBezTo>
                      <a:pt x="182493" y="235128"/>
                      <a:pt x="235128" y="182493"/>
                      <a:pt x="235128" y="117564"/>
                    </a:cubicBezTo>
                    <a:cubicBezTo>
                      <a:pt x="235055" y="52666"/>
                      <a:pt x="182462" y="74"/>
                      <a:pt x="117564" y="0"/>
                    </a:cubicBezTo>
                    <a:close/>
                    <a:moveTo>
                      <a:pt x="117564" y="223932"/>
                    </a:moveTo>
                    <a:cubicBezTo>
                      <a:pt x="58819" y="223932"/>
                      <a:pt x="11197" y="176309"/>
                      <a:pt x="11197" y="117564"/>
                    </a:cubicBezTo>
                    <a:cubicBezTo>
                      <a:pt x="11197" y="58819"/>
                      <a:pt x="58819" y="11197"/>
                      <a:pt x="117564" y="11197"/>
                    </a:cubicBezTo>
                    <a:cubicBezTo>
                      <a:pt x="176309" y="11197"/>
                      <a:pt x="223932" y="58819"/>
                      <a:pt x="223932" y="117564"/>
                    </a:cubicBezTo>
                    <a:cubicBezTo>
                      <a:pt x="223867" y="176283"/>
                      <a:pt x="176283" y="223867"/>
                      <a:pt x="117564" y="223932"/>
                    </a:cubicBezTo>
                    <a:close/>
                  </a:path>
                </a:pathLst>
              </a:custGeom>
              <a:solidFill>
                <a:srgbClr val="000000"/>
              </a:solidFill>
              <a:ln w="5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1" name="Forme libre 70">
                <a:extLst>
                  <a:ext uri="{FF2B5EF4-FFF2-40B4-BE49-F238E27FC236}">
                    <a16:creationId xmlns:a16="http://schemas.microsoft.com/office/drawing/2014/main" id="{4BF22460-FC3C-FE4E-9513-189081A047BB}"/>
                  </a:ext>
                </a:extLst>
              </p:cNvPr>
              <p:cNvSpPr/>
              <p:nvPr/>
            </p:nvSpPr>
            <p:spPr>
              <a:xfrm>
                <a:off x="1046582" y="4323564"/>
                <a:ext cx="134359" cy="44786"/>
              </a:xfrm>
              <a:custGeom>
                <a:avLst/>
                <a:gdLst>
                  <a:gd name="connsiteX0" fmla="*/ 128761 w 134359"/>
                  <a:gd name="connsiteY0" fmla="*/ 16795 h 44786"/>
                  <a:gd name="connsiteX1" fmla="*/ 66385 w 134359"/>
                  <a:gd name="connsiteY1" fmla="*/ 16795 h 44786"/>
                  <a:gd name="connsiteX2" fmla="*/ 39289 w 134359"/>
                  <a:gd name="connsiteY2" fmla="*/ 694 h 44786"/>
                  <a:gd name="connsiteX3" fmla="*/ 23188 w 134359"/>
                  <a:gd name="connsiteY3" fmla="*/ 16795 h 44786"/>
                  <a:gd name="connsiteX4" fmla="*/ 5598 w 134359"/>
                  <a:gd name="connsiteY4" fmla="*/ 16795 h 44786"/>
                  <a:gd name="connsiteX5" fmla="*/ 0 w 134359"/>
                  <a:gd name="connsiteY5" fmla="*/ 22393 h 44786"/>
                  <a:gd name="connsiteX6" fmla="*/ 5598 w 134359"/>
                  <a:gd name="connsiteY6" fmla="*/ 27992 h 44786"/>
                  <a:gd name="connsiteX7" fmla="*/ 23188 w 134359"/>
                  <a:gd name="connsiteY7" fmla="*/ 27992 h 44786"/>
                  <a:gd name="connsiteX8" fmla="*/ 50283 w 134359"/>
                  <a:gd name="connsiteY8" fmla="*/ 44093 h 44786"/>
                  <a:gd name="connsiteX9" fmla="*/ 66385 w 134359"/>
                  <a:gd name="connsiteY9" fmla="*/ 27992 h 44786"/>
                  <a:gd name="connsiteX10" fmla="*/ 128761 w 134359"/>
                  <a:gd name="connsiteY10" fmla="*/ 27992 h 44786"/>
                  <a:gd name="connsiteX11" fmla="*/ 134359 w 134359"/>
                  <a:gd name="connsiteY11" fmla="*/ 22393 h 44786"/>
                  <a:gd name="connsiteX12" fmla="*/ 128761 w 134359"/>
                  <a:gd name="connsiteY12" fmla="*/ 16795 h 44786"/>
                  <a:gd name="connsiteX13" fmla="*/ 44786 w 134359"/>
                  <a:gd name="connsiteY13" fmla="*/ 33590 h 44786"/>
                  <a:gd name="connsiteX14" fmla="*/ 33590 w 134359"/>
                  <a:gd name="connsiteY14" fmla="*/ 22393 h 44786"/>
                  <a:gd name="connsiteX15" fmla="*/ 44786 w 134359"/>
                  <a:gd name="connsiteY15" fmla="*/ 11197 h 44786"/>
                  <a:gd name="connsiteX16" fmla="*/ 55983 w 134359"/>
                  <a:gd name="connsiteY16" fmla="*/ 22393 h 44786"/>
                  <a:gd name="connsiteX17" fmla="*/ 44786 w 134359"/>
                  <a:gd name="connsiteY17" fmla="*/ 33590 h 44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4359" h="44786">
                    <a:moveTo>
                      <a:pt x="128761" y="16795"/>
                    </a:moveTo>
                    <a:lnTo>
                      <a:pt x="66385" y="16795"/>
                    </a:lnTo>
                    <a:cubicBezTo>
                      <a:pt x="63349" y="4867"/>
                      <a:pt x="51218" y="-2342"/>
                      <a:pt x="39289" y="694"/>
                    </a:cubicBezTo>
                    <a:cubicBezTo>
                      <a:pt x="31378" y="2708"/>
                      <a:pt x="25201" y="8885"/>
                      <a:pt x="23188" y="16795"/>
                    </a:cubicBezTo>
                    <a:lnTo>
                      <a:pt x="5598" y="16795"/>
                    </a:lnTo>
                    <a:cubicBezTo>
                      <a:pt x="2506" y="16795"/>
                      <a:pt x="0" y="19302"/>
                      <a:pt x="0" y="22393"/>
                    </a:cubicBezTo>
                    <a:cubicBezTo>
                      <a:pt x="0" y="25485"/>
                      <a:pt x="2506" y="27992"/>
                      <a:pt x="5598" y="27992"/>
                    </a:cubicBezTo>
                    <a:lnTo>
                      <a:pt x="23188" y="27992"/>
                    </a:lnTo>
                    <a:cubicBezTo>
                      <a:pt x="26224" y="39920"/>
                      <a:pt x="38355" y="47129"/>
                      <a:pt x="50283" y="44093"/>
                    </a:cubicBezTo>
                    <a:cubicBezTo>
                      <a:pt x="58194" y="42079"/>
                      <a:pt x="64371" y="35902"/>
                      <a:pt x="66385" y="27992"/>
                    </a:cubicBezTo>
                    <a:lnTo>
                      <a:pt x="128761" y="27992"/>
                    </a:lnTo>
                    <a:cubicBezTo>
                      <a:pt x="131853" y="27992"/>
                      <a:pt x="134359" y="25485"/>
                      <a:pt x="134359" y="22393"/>
                    </a:cubicBezTo>
                    <a:cubicBezTo>
                      <a:pt x="134359" y="19302"/>
                      <a:pt x="131853" y="16795"/>
                      <a:pt x="128761" y="16795"/>
                    </a:cubicBezTo>
                    <a:close/>
                    <a:moveTo>
                      <a:pt x="44786" y="33590"/>
                    </a:moveTo>
                    <a:cubicBezTo>
                      <a:pt x="38602" y="33590"/>
                      <a:pt x="33590" y="28577"/>
                      <a:pt x="33590" y="22393"/>
                    </a:cubicBezTo>
                    <a:cubicBezTo>
                      <a:pt x="33590" y="16210"/>
                      <a:pt x="38602" y="11197"/>
                      <a:pt x="44786" y="11197"/>
                    </a:cubicBezTo>
                    <a:cubicBezTo>
                      <a:pt x="50970" y="11197"/>
                      <a:pt x="55983" y="16210"/>
                      <a:pt x="55983" y="22393"/>
                    </a:cubicBezTo>
                    <a:cubicBezTo>
                      <a:pt x="55983" y="28577"/>
                      <a:pt x="50970" y="33590"/>
                      <a:pt x="44786" y="33590"/>
                    </a:cubicBezTo>
                    <a:close/>
                  </a:path>
                </a:pathLst>
              </a:custGeom>
              <a:solidFill>
                <a:srgbClr val="000000"/>
              </a:solidFill>
              <a:ln w="5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2" name="Forme libre 71">
                <a:extLst>
                  <a:ext uri="{FF2B5EF4-FFF2-40B4-BE49-F238E27FC236}">
                    <a16:creationId xmlns:a16="http://schemas.microsoft.com/office/drawing/2014/main" id="{3EFFD392-F5CA-A948-9FC5-EBAB2A3B022B}"/>
                  </a:ext>
                </a:extLst>
              </p:cNvPr>
              <p:cNvSpPr/>
              <p:nvPr/>
            </p:nvSpPr>
            <p:spPr>
              <a:xfrm>
                <a:off x="1046582" y="4368350"/>
                <a:ext cx="134359" cy="44786"/>
              </a:xfrm>
              <a:custGeom>
                <a:avLst/>
                <a:gdLst>
                  <a:gd name="connsiteX0" fmla="*/ 128761 w 134359"/>
                  <a:gd name="connsiteY0" fmla="*/ 16795 h 44786"/>
                  <a:gd name="connsiteX1" fmla="*/ 111171 w 134359"/>
                  <a:gd name="connsiteY1" fmla="*/ 16795 h 44786"/>
                  <a:gd name="connsiteX2" fmla="*/ 84076 w 134359"/>
                  <a:gd name="connsiteY2" fmla="*/ 694 h 44786"/>
                  <a:gd name="connsiteX3" fmla="*/ 67975 w 134359"/>
                  <a:gd name="connsiteY3" fmla="*/ 16795 h 44786"/>
                  <a:gd name="connsiteX4" fmla="*/ 5598 w 134359"/>
                  <a:gd name="connsiteY4" fmla="*/ 16795 h 44786"/>
                  <a:gd name="connsiteX5" fmla="*/ 0 w 134359"/>
                  <a:gd name="connsiteY5" fmla="*/ 22393 h 44786"/>
                  <a:gd name="connsiteX6" fmla="*/ 5598 w 134359"/>
                  <a:gd name="connsiteY6" fmla="*/ 27992 h 44786"/>
                  <a:gd name="connsiteX7" fmla="*/ 67975 w 134359"/>
                  <a:gd name="connsiteY7" fmla="*/ 27992 h 44786"/>
                  <a:gd name="connsiteX8" fmla="*/ 95070 w 134359"/>
                  <a:gd name="connsiteY8" fmla="*/ 44093 h 44786"/>
                  <a:gd name="connsiteX9" fmla="*/ 111171 w 134359"/>
                  <a:gd name="connsiteY9" fmla="*/ 27992 h 44786"/>
                  <a:gd name="connsiteX10" fmla="*/ 128761 w 134359"/>
                  <a:gd name="connsiteY10" fmla="*/ 27992 h 44786"/>
                  <a:gd name="connsiteX11" fmla="*/ 134359 w 134359"/>
                  <a:gd name="connsiteY11" fmla="*/ 22393 h 44786"/>
                  <a:gd name="connsiteX12" fmla="*/ 128761 w 134359"/>
                  <a:gd name="connsiteY12" fmla="*/ 16795 h 44786"/>
                  <a:gd name="connsiteX13" fmla="*/ 89573 w 134359"/>
                  <a:gd name="connsiteY13" fmla="*/ 33590 h 44786"/>
                  <a:gd name="connsiteX14" fmla="*/ 78376 w 134359"/>
                  <a:gd name="connsiteY14" fmla="*/ 22393 h 44786"/>
                  <a:gd name="connsiteX15" fmla="*/ 89573 w 134359"/>
                  <a:gd name="connsiteY15" fmla="*/ 11197 h 44786"/>
                  <a:gd name="connsiteX16" fmla="*/ 100769 w 134359"/>
                  <a:gd name="connsiteY16" fmla="*/ 22393 h 44786"/>
                  <a:gd name="connsiteX17" fmla="*/ 89573 w 134359"/>
                  <a:gd name="connsiteY17" fmla="*/ 33590 h 44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4359" h="44786">
                    <a:moveTo>
                      <a:pt x="128761" y="16795"/>
                    </a:moveTo>
                    <a:lnTo>
                      <a:pt x="111171" y="16795"/>
                    </a:lnTo>
                    <a:cubicBezTo>
                      <a:pt x="108135" y="4867"/>
                      <a:pt x="96004" y="-2342"/>
                      <a:pt x="84076" y="694"/>
                    </a:cubicBezTo>
                    <a:cubicBezTo>
                      <a:pt x="76165" y="2708"/>
                      <a:pt x="69988" y="8885"/>
                      <a:pt x="67975" y="16795"/>
                    </a:cubicBezTo>
                    <a:lnTo>
                      <a:pt x="5598" y="16795"/>
                    </a:lnTo>
                    <a:cubicBezTo>
                      <a:pt x="2506" y="16795"/>
                      <a:pt x="0" y="19302"/>
                      <a:pt x="0" y="22393"/>
                    </a:cubicBezTo>
                    <a:cubicBezTo>
                      <a:pt x="0" y="25485"/>
                      <a:pt x="2506" y="27992"/>
                      <a:pt x="5598" y="27992"/>
                    </a:cubicBezTo>
                    <a:lnTo>
                      <a:pt x="67975" y="27992"/>
                    </a:lnTo>
                    <a:cubicBezTo>
                      <a:pt x="71010" y="39920"/>
                      <a:pt x="83141" y="47129"/>
                      <a:pt x="95070" y="44093"/>
                    </a:cubicBezTo>
                    <a:cubicBezTo>
                      <a:pt x="102981" y="42079"/>
                      <a:pt x="109158" y="35902"/>
                      <a:pt x="111171" y="27992"/>
                    </a:cubicBezTo>
                    <a:lnTo>
                      <a:pt x="128761" y="27992"/>
                    </a:lnTo>
                    <a:cubicBezTo>
                      <a:pt x="131853" y="27992"/>
                      <a:pt x="134359" y="25485"/>
                      <a:pt x="134359" y="22393"/>
                    </a:cubicBezTo>
                    <a:cubicBezTo>
                      <a:pt x="134359" y="19302"/>
                      <a:pt x="131853" y="16795"/>
                      <a:pt x="128761" y="16795"/>
                    </a:cubicBezTo>
                    <a:close/>
                    <a:moveTo>
                      <a:pt x="89573" y="33590"/>
                    </a:moveTo>
                    <a:cubicBezTo>
                      <a:pt x="83389" y="33590"/>
                      <a:pt x="78376" y="28577"/>
                      <a:pt x="78376" y="22393"/>
                    </a:cubicBezTo>
                    <a:cubicBezTo>
                      <a:pt x="78376" y="16210"/>
                      <a:pt x="83389" y="11197"/>
                      <a:pt x="89573" y="11197"/>
                    </a:cubicBezTo>
                    <a:cubicBezTo>
                      <a:pt x="95757" y="11197"/>
                      <a:pt x="100769" y="16210"/>
                      <a:pt x="100769" y="22393"/>
                    </a:cubicBezTo>
                    <a:cubicBezTo>
                      <a:pt x="100769" y="28577"/>
                      <a:pt x="95757" y="33590"/>
                      <a:pt x="89573" y="33590"/>
                    </a:cubicBezTo>
                    <a:close/>
                  </a:path>
                </a:pathLst>
              </a:custGeom>
              <a:solidFill>
                <a:srgbClr val="000000"/>
              </a:solidFill>
              <a:ln w="5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3" name="Forme libre 72">
                <a:extLst>
                  <a:ext uri="{FF2B5EF4-FFF2-40B4-BE49-F238E27FC236}">
                    <a16:creationId xmlns:a16="http://schemas.microsoft.com/office/drawing/2014/main" id="{CABC0C57-879B-7944-90AE-6831F93ABCEF}"/>
                  </a:ext>
                </a:extLst>
              </p:cNvPr>
              <p:cNvSpPr/>
              <p:nvPr/>
            </p:nvSpPr>
            <p:spPr>
              <a:xfrm>
                <a:off x="1046582" y="4413136"/>
                <a:ext cx="134359" cy="44786"/>
              </a:xfrm>
              <a:custGeom>
                <a:avLst/>
                <a:gdLst>
                  <a:gd name="connsiteX0" fmla="*/ 128761 w 134359"/>
                  <a:gd name="connsiteY0" fmla="*/ 16795 h 44786"/>
                  <a:gd name="connsiteX1" fmla="*/ 55188 w 134359"/>
                  <a:gd name="connsiteY1" fmla="*/ 16795 h 44786"/>
                  <a:gd name="connsiteX2" fmla="*/ 28093 w 134359"/>
                  <a:gd name="connsiteY2" fmla="*/ 694 h 44786"/>
                  <a:gd name="connsiteX3" fmla="*/ 11992 w 134359"/>
                  <a:gd name="connsiteY3" fmla="*/ 16795 h 44786"/>
                  <a:gd name="connsiteX4" fmla="*/ 5598 w 134359"/>
                  <a:gd name="connsiteY4" fmla="*/ 16795 h 44786"/>
                  <a:gd name="connsiteX5" fmla="*/ 0 w 134359"/>
                  <a:gd name="connsiteY5" fmla="*/ 22393 h 44786"/>
                  <a:gd name="connsiteX6" fmla="*/ 5598 w 134359"/>
                  <a:gd name="connsiteY6" fmla="*/ 27992 h 44786"/>
                  <a:gd name="connsiteX7" fmla="*/ 11992 w 134359"/>
                  <a:gd name="connsiteY7" fmla="*/ 27992 h 44786"/>
                  <a:gd name="connsiteX8" fmla="*/ 39087 w 134359"/>
                  <a:gd name="connsiteY8" fmla="*/ 44093 h 44786"/>
                  <a:gd name="connsiteX9" fmla="*/ 55188 w 134359"/>
                  <a:gd name="connsiteY9" fmla="*/ 27992 h 44786"/>
                  <a:gd name="connsiteX10" fmla="*/ 128761 w 134359"/>
                  <a:gd name="connsiteY10" fmla="*/ 27992 h 44786"/>
                  <a:gd name="connsiteX11" fmla="*/ 134359 w 134359"/>
                  <a:gd name="connsiteY11" fmla="*/ 22393 h 44786"/>
                  <a:gd name="connsiteX12" fmla="*/ 128761 w 134359"/>
                  <a:gd name="connsiteY12" fmla="*/ 16795 h 44786"/>
                  <a:gd name="connsiteX13" fmla="*/ 33590 w 134359"/>
                  <a:gd name="connsiteY13" fmla="*/ 33590 h 44786"/>
                  <a:gd name="connsiteX14" fmla="*/ 22393 w 134359"/>
                  <a:gd name="connsiteY14" fmla="*/ 22393 h 44786"/>
                  <a:gd name="connsiteX15" fmla="*/ 33590 w 134359"/>
                  <a:gd name="connsiteY15" fmla="*/ 11197 h 44786"/>
                  <a:gd name="connsiteX16" fmla="*/ 44786 w 134359"/>
                  <a:gd name="connsiteY16" fmla="*/ 22393 h 44786"/>
                  <a:gd name="connsiteX17" fmla="*/ 33590 w 134359"/>
                  <a:gd name="connsiteY17" fmla="*/ 33590 h 44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4359" h="44786">
                    <a:moveTo>
                      <a:pt x="128761" y="16795"/>
                    </a:moveTo>
                    <a:lnTo>
                      <a:pt x="55188" y="16795"/>
                    </a:lnTo>
                    <a:cubicBezTo>
                      <a:pt x="52152" y="4867"/>
                      <a:pt x="40021" y="-2342"/>
                      <a:pt x="28093" y="694"/>
                    </a:cubicBezTo>
                    <a:cubicBezTo>
                      <a:pt x="20182" y="2708"/>
                      <a:pt x="14005" y="8885"/>
                      <a:pt x="11992" y="16795"/>
                    </a:cubicBezTo>
                    <a:lnTo>
                      <a:pt x="5598" y="16795"/>
                    </a:lnTo>
                    <a:cubicBezTo>
                      <a:pt x="2506" y="16795"/>
                      <a:pt x="0" y="19302"/>
                      <a:pt x="0" y="22393"/>
                    </a:cubicBezTo>
                    <a:cubicBezTo>
                      <a:pt x="0" y="25485"/>
                      <a:pt x="2506" y="27992"/>
                      <a:pt x="5598" y="27992"/>
                    </a:cubicBezTo>
                    <a:lnTo>
                      <a:pt x="11992" y="27992"/>
                    </a:lnTo>
                    <a:cubicBezTo>
                      <a:pt x="15028" y="39920"/>
                      <a:pt x="27158" y="47129"/>
                      <a:pt x="39087" y="44093"/>
                    </a:cubicBezTo>
                    <a:cubicBezTo>
                      <a:pt x="46998" y="42079"/>
                      <a:pt x="53175" y="35902"/>
                      <a:pt x="55188" y="27992"/>
                    </a:cubicBezTo>
                    <a:lnTo>
                      <a:pt x="128761" y="27992"/>
                    </a:lnTo>
                    <a:cubicBezTo>
                      <a:pt x="131853" y="27992"/>
                      <a:pt x="134359" y="25485"/>
                      <a:pt x="134359" y="22393"/>
                    </a:cubicBezTo>
                    <a:cubicBezTo>
                      <a:pt x="134359" y="19302"/>
                      <a:pt x="131853" y="16795"/>
                      <a:pt x="128761" y="16795"/>
                    </a:cubicBezTo>
                    <a:close/>
                    <a:moveTo>
                      <a:pt x="33590" y="33590"/>
                    </a:moveTo>
                    <a:cubicBezTo>
                      <a:pt x="27406" y="33590"/>
                      <a:pt x="22393" y="28577"/>
                      <a:pt x="22393" y="22393"/>
                    </a:cubicBezTo>
                    <a:cubicBezTo>
                      <a:pt x="22393" y="16210"/>
                      <a:pt x="27406" y="11197"/>
                      <a:pt x="33590" y="11197"/>
                    </a:cubicBezTo>
                    <a:cubicBezTo>
                      <a:pt x="39774" y="11197"/>
                      <a:pt x="44786" y="16210"/>
                      <a:pt x="44786" y="22393"/>
                    </a:cubicBezTo>
                    <a:cubicBezTo>
                      <a:pt x="44786" y="28577"/>
                      <a:pt x="39774" y="33590"/>
                      <a:pt x="33590" y="33590"/>
                    </a:cubicBezTo>
                    <a:close/>
                  </a:path>
                </a:pathLst>
              </a:custGeom>
              <a:solidFill>
                <a:srgbClr val="000000"/>
              </a:solidFill>
              <a:ln w="5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grpSp>
        <p:nvGrpSpPr>
          <p:cNvPr id="76" name="Graphique 74">
            <a:extLst>
              <a:ext uri="{FF2B5EF4-FFF2-40B4-BE49-F238E27FC236}">
                <a16:creationId xmlns:a16="http://schemas.microsoft.com/office/drawing/2014/main" id="{2D264634-D38A-F643-B951-863B93A7067A}"/>
              </a:ext>
            </a:extLst>
          </p:cNvPr>
          <p:cNvGrpSpPr/>
          <p:nvPr/>
        </p:nvGrpSpPr>
        <p:grpSpPr>
          <a:xfrm>
            <a:off x="3271832" y="4307241"/>
            <a:ext cx="278688" cy="278690"/>
            <a:chOff x="3240836" y="4276245"/>
            <a:chExt cx="278688" cy="278690"/>
          </a:xfrm>
        </p:grpSpPr>
        <p:sp>
          <p:nvSpPr>
            <p:cNvPr id="77" name="Forme libre 76">
              <a:extLst>
                <a:ext uri="{FF2B5EF4-FFF2-40B4-BE49-F238E27FC236}">
                  <a16:creationId xmlns:a16="http://schemas.microsoft.com/office/drawing/2014/main" id="{CADC7808-3C81-2A47-8D8B-6F3E5A0C149D}"/>
                </a:ext>
              </a:extLst>
            </p:cNvPr>
            <p:cNvSpPr/>
            <p:nvPr/>
          </p:nvSpPr>
          <p:spPr>
            <a:xfrm>
              <a:off x="3342077" y="4343739"/>
              <a:ext cx="177446" cy="211195"/>
            </a:xfrm>
            <a:custGeom>
              <a:avLst/>
              <a:gdLst>
                <a:gd name="connsiteX0" fmla="*/ 174424 w 177446"/>
                <a:gd name="connsiteY0" fmla="*/ 27246 h 211195"/>
                <a:gd name="connsiteX1" fmla="*/ 90056 w 177446"/>
                <a:gd name="connsiteY1" fmla="*/ 209 h 211195"/>
                <a:gd name="connsiteX2" fmla="*/ 87391 w 177446"/>
                <a:gd name="connsiteY2" fmla="*/ 209 h 211195"/>
                <a:gd name="connsiteX3" fmla="*/ 3022 w 177446"/>
                <a:gd name="connsiteY3" fmla="*/ 27246 h 211195"/>
                <a:gd name="connsiteX4" fmla="*/ 0 w 177446"/>
                <a:gd name="connsiteY4" fmla="*/ 31392 h 211195"/>
                <a:gd name="connsiteX5" fmla="*/ 0 w 177446"/>
                <a:gd name="connsiteY5" fmla="*/ 68366 h 211195"/>
                <a:gd name="connsiteX6" fmla="*/ 86725 w 177446"/>
                <a:gd name="connsiteY6" fmla="*/ 210710 h 211195"/>
                <a:gd name="connsiteX7" fmla="*/ 90722 w 177446"/>
                <a:gd name="connsiteY7" fmla="*/ 210710 h 211195"/>
                <a:gd name="connsiteX8" fmla="*/ 177446 w 177446"/>
                <a:gd name="connsiteY8" fmla="*/ 68366 h 211195"/>
                <a:gd name="connsiteX9" fmla="*/ 177446 w 177446"/>
                <a:gd name="connsiteY9" fmla="*/ 31392 h 211195"/>
                <a:gd name="connsiteX10" fmla="*/ 174424 w 177446"/>
                <a:gd name="connsiteY10" fmla="*/ 27246 h 211195"/>
                <a:gd name="connsiteX11" fmla="*/ 155674 w 177446"/>
                <a:gd name="connsiteY11" fmla="*/ 68366 h 211195"/>
                <a:gd name="connsiteX12" fmla="*/ 91040 w 177446"/>
                <a:gd name="connsiteY12" fmla="*/ 185502 h 211195"/>
                <a:gd name="connsiteX13" fmla="*/ 86407 w 177446"/>
                <a:gd name="connsiteY13" fmla="*/ 185502 h 211195"/>
                <a:gd name="connsiteX14" fmla="*/ 21773 w 177446"/>
                <a:gd name="connsiteY14" fmla="*/ 68366 h 211195"/>
                <a:gd name="connsiteX15" fmla="*/ 21773 w 177446"/>
                <a:gd name="connsiteY15" fmla="*/ 47277 h 211195"/>
                <a:gd name="connsiteX16" fmla="*/ 24795 w 177446"/>
                <a:gd name="connsiteY16" fmla="*/ 43131 h 211195"/>
                <a:gd name="connsiteX17" fmla="*/ 87391 w 177446"/>
                <a:gd name="connsiteY17" fmla="*/ 23079 h 211195"/>
                <a:gd name="connsiteX18" fmla="*/ 90056 w 177446"/>
                <a:gd name="connsiteY18" fmla="*/ 23079 h 211195"/>
                <a:gd name="connsiteX19" fmla="*/ 152652 w 177446"/>
                <a:gd name="connsiteY19" fmla="*/ 43140 h 211195"/>
                <a:gd name="connsiteX20" fmla="*/ 155674 w 177446"/>
                <a:gd name="connsiteY20" fmla="*/ 47286 h 211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7446" h="211195">
                  <a:moveTo>
                    <a:pt x="174424" y="27246"/>
                  </a:moveTo>
                  <a:lnTo>
                    <a:pt x="90056" y="209"/>
                  </a:lnTo>
                  <a:cubicBezTo>
                    <a:pt x="89189" y="-70"/>
                    <a:pt x="88257" y="-70"/>
                    <a:pt x="87391" y="209"/>
                  </a:cubicBezTo>
                  <a:lnTo>
                    <a:pt x="3022" y="27246"/>
                  </a:lnTo>
                  <a:cubicBezTo>
                    <a:pt x="1222" y="27825"/>
                    <a:pt x="0" y="29500"/>
                    <a:pt x="0" y="31392"/>
                  </a:cubicBezTo>
                  <a:lnTo>
                    <a:pt x="0" y="68366"/>
                  </a:lnTo>
                  <a:cubicBezTo>
                    <a:pt x="-128" y="128338"/>
                    <a:pt x="33371" y="183322"/>
                    <a:pt x="86725" y="210710"/>
                  </a:cubicBezTo>
                  <a:cubicBezTo>
                    <a:pt x="87978" y="211358"/>
                    <a:pt x="89468" y="211358"/>
                    <a:pt x="90722" y="210710"/>
                  </a:cubicBezTo>
                  <a:cubicBezTo>
                    <a:pt x="144076" y="183322"/>
                    <a:pt x="177575" y="128338"/>
                    <a:pt x="177446" y="68366"/>
                  </a:cubicBezTo>
                  <a:lnTo>
                    <a:pt x="177446" y="31392"/>
                  </a:lnTo>
                  <a:cubicBezTo>
                    <a:pt x="177446" y="29500"/>
                    <a:pt x="176225" y="27825"/>
                    <a:pt x="174424" y="27246"/>
                  </a:cubicBezTo>
                  <a:close/>
                  <a:moveTo>
                    <a:pt x="155674" y="68366"/>
                  </a:moveTo>
                  <a:cubicBezTo>
                    <a:pt x="155850" y="115965"/>
                    <a:pt x="131403" y="160271"/>
                    <a:pt x="91040" y="185502"/>
                  </a:cubicBezTo>
                  <a:cubicBezTo>
                    <a:pt x="89624" y="186391"/>
                    <a:pt x="87823" y="186391"/>
                    <a:pt x="86407" y="185502"/>
                  </a:cubicBezTo>
                  <a:cubicBezTo>
                    <a:pt x="46044" y="160271"/>
                    <a:pt x="21597" y="115965"/>
                    <a:pt x="21773" y="68366"/>
                  </a:cubicBezTo>
                  <a:lnTo>
                    <a:pt x="21773" y="47277"/>
                  </a:lnTo>
                  <a:cubicBezTo>
                    <a:pt x="21773" y="45385"/>
                    <a:pt x="22994" y="43710"/>
                    <a:pt x="24795" y="43131"/>
                  </a:cubicBezTo>
                  <a:lnTo>
                    <a:pt x="87391" y="23079"/>
                  </a:lnTo>
                  <a:cubicBezTo>
                    <a:pt x="88257" y="22800"/>
                    <a:pt x="89189" y="22800"/>
                    <a:pt x="90056" y="23079"/>
                  </a:cubicBezTo>
                  <a:lnTo>
                    <a:pt x="152652" y="43140"/>
                  </a:lnTo>
                  <a:cubicBezTo>
                    <a:pt x="154452" y="43719"/>
                    <a:pt x="155674" y="45394"/>
                    <a:pt x="155674" y="47286"/>
                  </a:cubicBezTo>
                  <a:close/>
                </a:path>
              </a:pathLst>
            </a:custGeom>
            <a:solidFill>
              <a:srgbClr val="FD9D59"/>
            </a:solidFill>
            <a:ln w="43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" name="Forme libre 77">
              <a:extLst>
                <a:ext uri="{FF2B5EF4-FFF2-40B4-BE49-F238E27FC236}">
                  <a16:creationId xmlns:a16="http://schemas.microsoft.com/office/drawing/2014/main" id="{15AC6D35-BDC7-F44B-94E5-F2CBC3B85A79}"/>
                </a:ext>
              </a:extLst>
            </p:cNvPr>
            <p:cNvSpPr/>
            <p:nvPr/>
          </p:nvSpPr>
          <p:spPr>
            <a:xfrm>
              <a:off x="3372558" y="4375527"/>
              <a:ext cx="116484" cy="144826"/>
            </a:xfrm>
            <a:custGeom>
              <a:avLst/>
              <a:gdLst>
                <a:gd name="connsiteX0" fmla="*/ 1 w 116484"/>
                <a:gd name="connsiteY0" fmla="*/ 18668 h 144826"/>
                <a:gd name="connsiteX1" fmla="*/ 1 w 116484"/>
                <a:gd name="connsiteY1" fmla="*/ 36578 h 144826"/>
                <a:gd name="connsiteX2" fmla="*/ 58242 w 116484"/>
                <a:gd name="connsiteY2" fmla="*/ 144826 h 144826"/>
                <a:gd name="connsiteX3" fmla="*/ 116484 w 116484"/>
                <a:gd name="connsiteY3" fmla="*/ 36578 h 144826"/>
                <a:gd name="connsiteX4" fmla="*/ 116484 w 116484"/>
                <a:gd name="connsiteY4" fmla="*/ 18668 h 144826"/>
                <a:gd name="connsiteX5" fmla="*/ 58242 w 116484"/>
                <a:gd name="connsiteY5" fmla="*/ 0 h 144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484" h="144826">
                  <a:moveTo>
                    <a:pt x="1" y="18668"/>
                  </a:moveTo>
                  <a:lnTo>
                    <a:pt x="1" y="36578"/>
                  </a:lnTo>
                  <a:cubicBezTo>
                    <a:pt x="-159" y="80192"/>
                    <a:pt x="21758" y="120928"/>
                    <a:pt x="58242" y="144826"/>
                  </a:cubicBezTo>
                  <a:cubicBezTo>
                    <a:pt x="94727" y="120928"/>
                    <a:pt x="116644" y="80192"/>
                    <a:pt x="116484" y="36578"/>
                  </a:cubicBezTo>
                  <a:lnTo>
                    <a:pt x="116484" y="18668"/>
                  </a:lnTo>
                  <a:lnTo>
                    <a:pt x="58242" y="0"/>
                  </a:lnTo>
                  <a:close/>
                </a:path>
              </a:pathLst>
            </a:custGeom>
            <a:solidFill>
              <a:srgbClr val="FD9D59"/>
            </a:solidFill>
            <a:ln w="43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" name="Forme libre 78">
              <a:extLst>
                <a:ext uri="{FF2B5EF4-FFF2-40B4-BE49-F238E27FC236}">
                  <a16:creationId xmlns:a16="http://schemas.microsoft.com/office/drawing/2014/main" id="{1DCA497C-6593-C54E-9D78-56F58C6B143F}"/>
                </a:ext>
              </a:extLst>
            </p:cNvPr>
            <p:cNvSpPr/>
            <p:nvPr/>
          </p:nvSpPr>
          <p:spPr>
            <a:xfrm>
              <a:off x="3240836" y="4276245"/>
              <a:ext cx="211193" cy="205166"/>
            </a:xfrm>
            <a:custGeom>
              <a:avLst/>
              <a:gdLst>
                <a:gd name="connsiteX0" fmla="*/ 198130 w 211193"/>
                <a:gd name="connsiteY0" fmla="*/ 0 h 205166"/>
                <a:gd name="connsiteX1" fmla="*/ 13064 w 211193"/>
                <a:gd name="connsiteY1" fmla="*/ 0 h 205166"/>
                <a:gd name="connsiteX2" fmla="*/ 0 w 211193"/>
                <a:gd name="connsiteY2" fmla="*/ 13064 h 205166"/>
                <a:gd name="connsiteX3" fmla="*/ 0 w 211193"/>
                <a:gd name="connsiteY3" fmla="*/ 146311 h 205166"/>
                <a:gd name="connsiteX4" fmla="*/ 13064 w 211193"/>
                <a:gd name="connsiteY4" fmla="*/ 159375 h 205166"/>
                <a:gd name="connsiteX5" fmla="*/ 83659 w 211193"/>
                <a:gd name="connsiteY5" fmla="*/ 159375 h 205166"/>
                <a:gd name="connsiteX6" fmla="*/ 80175 w 211193"/>
                <a:gd name="connsiteY6" fmla="*/ 179584 h 205166"/>
                <a:gd name="connsiteX7" fmla="*/ 69990 w 211193"/>
                <a:gd name="connsiteY7" fmla="*/ 179584 h 205166"/>
                <a:gd name="connsiteX8" fmla="*/ 49689 w 211193"/>
                <a:gd name="connsiteY8" fmla="*/ 199885 h 205166"/>
                <a:gd name="connsiteX9" fmla="*/ 54971 w 211193"/>
                <a:gd name="connsiteY9" fmla="*/ 205167 h 205166"/>
                <a:gd name="connsiteX10" fmla="*/ 156226 w 211193"/>
                <a:gd name="connsiteY10" fmla="*/ 205167 h 205166"/>
                <a:gd name="connsiteX11" fmla="*/ 161508 w 211193"/>
                <a:gd name="connsiteY11" fmla="*/ 199885 h 205166"/>
                <a:gd name="connsiteX12" fmla="*/ 141208 w 211193"/>
                <a:gd name="connsiteY12" fmla="*/ 179584 h 205166"/>
                <a:gd name="connsiteX13" fmla="*/ 131036 w 211193"/>
                <a:gd name="connsiteY13" fmla="*/ 179584 h 205166"/>
                <a:gd name="connsiteX14" fmla="*/ 127552 w 211193"/>
                <a:gd name="connsiteY14" fmla="*/ 159375 h 205166"/>
                <a:gd name="connsiteX15" fmla="*/ 198130 w 211193"/>
                <a:gd name="connsiteY15" fmla="*/ 159375 h 205166"/>
                <a:gd name="connsiteX16" fmla="*/ 211193 w 211193"/>
                <a:gd name="connsiteY16" fmla="*/ 146311 h 205166"/>
                <a:gd name="connsiteX17" fmla="*/ 211193 w 211193"/>
                <a:gd name="connsiteY17" fmla="*/ 13064 h 205166"/>
                <a:gd name="connsiteX18" fmla="*/ 198130 w 211193"/>
                <a:gd name="connsiteY18" fmla="*/ 0 h 205166"/>
                <a:gd name="connsiteX19" fmla="*/ 13064 w 211193"/>
                <a:gd name="connsiteY19" fmla="*/ 8709 h 205166"/>
                <a:gd name="connsiteX20" fmla="*/ 198130 w 211193"/>
                <a:gd name="connsiteY20" fmla="*/ 8709 h 205166"/>
                <a:gd name="connsiteX21" fmla="*/ 202484 w 211193"/>
                <a:gd name="connsiteY21" fmla="*/ 13064 h 205166"/>
                <a:gd name="connsiteX22" fmla="*/ 202484 w 211193"/>
                <a:gd name="connsiteY22" fmla="*/ 122797 h 205166"/>
                <a:gd name="connsiteX23" fmla="*/ 8709 w 211193"/>
                <a:gd name="connsiteY23" fmla="*/ 122797 h 205166"/>
                <a:gd name="connsiteX24" fmla="*/ 8709 w 211193"/>
                <a:gd name="connsiteY24" fmla="*/ 13064 h 205166"/>
                <a:gd name="connsiteX25" fmla="*/ 13064 w 211193"/>
                <a:gd name="connsiteY25" fmla="*/ 8709 h 205166"/>
                <a:gd name="connsiteX26" fmla="*/ 152281 w 211193"/>
                <a:gd name="connsiteY26" fmla="*/ 196475 h 205166"/>
                <a:gd name="connsiteX27" fmla="*/ 58916 w 211193"/>
                <a:gd name="connsiteY27" fmla="*/ 196475 h 205166"/>
                <a:gd name="connsiteX28" fmla="*/ 69990 w 211193"/>
                <a:gd name="connsiteY28" fmla="*/ 188310 h 205166"/>
                <a:gd name="connsiteX29" fmla="*/ 141208 w 211193"/>
                <a:gd name="connsiteY29" fmla="*/ 188310 h 205166"/>
                <a:gd name="connsiteX30" fmla="*/ 152281 w 211193"/>
                <a:gd name="connsiteY30" fmla="*/ 196475 h 205166"/>
                <a:gd name="connsiteX31" fmla="*/ 122192 w 211193"/>
                <a:gd name="connsiteY31" fmla="*/ 179601 h 205166"/>
                <a:gd name="connsiteX32" fmla="*/ 88997 w 211193"/>
                <a:gd name="connsiteY32" fmla="*/ 179601 h 205166"/>
                <a:gd name="connsiteX33" fmla="*/ 92481 w 211193"/>
                <a:gd name="connsiteY33" fmla="*/ 159392 h 205166"/>
                <a:gd name="connsiteX34" fmla="*/ 118678 w 211193"/>
                <a:gd name="connsiteY34" fmla="*/ 159392 h 205166"/>
                <a:gd name="connsiteX35" fmla="*/ 198130 w 211193"/>
                <a:gd name="connsiteY35" fmla="*/ 150666 h 205166"/>
                <a:gd name="connsiteX36" fmla="*/ 13064 w 211193"/>
                <a:gd name="connsiteY36" fmla="*/ 150666 h 205166"/>
                <a:gd name="connsiteX37" fmla="*/ 8709 w 211193"/>
                <a:gd name="connsiteY37" fmla="*/ 146311 h 205166"/>
                <a:gd name="connsiteX38" fmla="*/ 8709 w 211193"/>
                <a:gd name="connsiteY38" fmla="*/ 131506 h 205166"/>
                <a:gd name="connsiteX39" fmla="*/ 202484 w 211193"/>
                <a:gd name="connsiteY39" fmla="*/ 131506 h 205166"/>
                <a:gd name="connsiteX40" fmla="*/ 202484 w 211193"/>
                <a:gd name="connsiteY40" fmla="*/ 146311 h 205166"/>
                <a:gd name="connsiteX41" fmla="*/ 198130 w 211193"/>
                <a:gd name="connsiteY41" fmla="*/ 150666 h 205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11193" h="205166">
                  <a:moveTo>
                    <a:pt x="198130" y="0"/>
                  </a:moveTo>
                  <a:lnTo>
                    <a:pt x="13064" y="0"/>
                  </a:lnTo>
                  <a:cubicBezTo>
                    <a:pt x="5849" y="0"/>
                    <a:pt x="0" y="5849"/>
                    <a:pt x="0" y="13064"/>
                  </a:cubicBezTo>
                  <a:lnTo>
                    <a:pt x="0" y="146311"/>
                  </a:lnTo>
                  <a:cubicBezTo>
                    <a:pt x="0" y="153526"/>
                    <a:pt x="5849" y="159375"/>
                    <a:pt x="13064" y="159375"/>
                  </a:cubicBezTo>
                  <a:lnTo>
                    <a:pt x="83659" y="159375"/>
                  </a:lnTo>
                  <a:lnTo>
                    <a:pt x="80175" y="179584"/>
                  </a:lnTo>
                  <a:lnTo>
                    <a:pt x="69990" y="179584"/>
                  </a:lnTo>
                  <a:cubicBezTo>
                    <a:pt x="58784" y="179598"/>
                    <a:pt x="49704" y="188679"/>
                    <a:pt x="49689" y="199885"/>
                  </a:cubicBezTo>
                  <a:cubicBezTo>
                    <a:pt x="49692" y="202801"/>
                    <a:pt x="52055" y="205164"/>
                    <a:pt x="54971" y="205167"/>
                  </a:cubicBezTo>
                  <a:lnTo>
                    <a:pt x="156226" y="205167"/>
                  </a:lnTo>
                  <a:cubicBezTo>
                    <a:pt x="159143" y="205164"/>
                    <a:pt x="161506" y="202801"/>
                    <a:pt x="161508" y="199885"/>
                  </a:cubicBezTo>
                  <a:cubicBezTo>
                    <a:pt x="161494" y="188679"/>
                    <a:pt x="152414" y="179598"/>
                    <a:pt x="141208" y="179584"/>
                  </a:cubicBezTo>
                  <a:lnTo>
                    <a:pt x="131036" y="179584"/>
                  </a:lnTo>
                  <a:lnTo>
                    <a:pt x="127552" y="159375"/>
                  </a:lnTo>
                  <a:lnTo>
                    <a:pt x="198130" y="159375"/>
                  </a:lnTo>
                  <a:cubicBezTo>
                    <a:pt x="205345" y="159375"/>
                    <a:pt x="211193" y="153526"/>
                    <a:pt x="211193" y="146311"/>
                  </a:cubicBezTo>
                  <a:lnTo>
                    <a:pt x="211193" y="13064"/>
                  </a:lnTo>
                  <a:cubicBezTo>
                    <a:pt x="211193" y="5849"/>
                    <a:pt x="205345" y="0"/>
                    <a:pt x="198130" y="0"/>
                  </a:cubicBezTo>
                  <a:close/>
                  <a:moveTo>
                    <a:pt x="13064" y="8709"/>
                  </a:moveTo>
                  <a:lnTo>
                    <a:pt x="198130" y="8709"/>
                  </a:lnTo>
                  <a:cubicBezTo>
                    <a:pt x="200535" y="8709"/>
                    <a:pt x="202484" y="10659"/>
                    <a:pt x="202484" y="13064"/>
                  </a:cubicBezTo>
                  <a:lnTo>
                    <a:pt x="202484" y="122797"/>
                  </a:lnTo>
                  <a:lnTo>
                    <a:pt x="8709" y="122797"/>
                  </a:lnTo>
                  <a:lnTo>
                    <a:pt x="8709" y="13064"/>
                  </a:lnTo>
                  <a:cubicBezTo>
                    <a:pt x="8709" y="10659"/>
                    <a:pt x="10659" y="8709"/>
                    <a:pt x="13064" y="8709"/>
                  </a:cubicBezTo>
                  <a:close/>
                  <a:moveTo>
                    <a:pt x="152281" y="196475"/>
                  </a:moveTo>
                  <a:lnTo>
                    <a:pt x="58916" y="196475"/>
                  </a:lnTo>
                  <a:cubicBezTo>
                    <a:pt x="60423" y="191624"/>
                    <a:pt x="64910" y="188316"/>
                    <a:pt x="69990" y="188310"/>
                  </a:cubicBezTo>
                  <a:lnTo>
                    <a:pt x="141208" y="188310"/>
                  </a:lnTo>
                  <a:cubicBezTo>
                    <a:pt x="146288" y="188316"/>
                    <a:pt x="150774" y="191624"/>
                    <a:pt x="152281" y="196475"/>
                  </a:cubicBezTo>
                  <a:close/>
                  <a:moveTo>
                    <a:pt x="122192" y="179601"/>
                  </a:moveTo>
                  <a:lnTo>
                    <a:pt x="88997" y="179601"/>
                  </a:lnTo>
                  <a:lnTo>
                    <a:pt x="92481" y="159392"/>
                  </a:lnTo>
                  <a:lnTo>
                    <a:pt x="118678" y="159392"/>
                  </a:lnTo>
                  <a:close/>
                  <a:moveTo>
                    <a:pt x="198130" y="150666"/>
                  </a:moveTo>
                  <a:lnTo>
                    <a:pt x="13064" y="150666"/>
                  </a:lnTo>
                  <a:cubicBezTo>
                    <a:pt x="10659" y="150666"/>
                    <a:pt x="8709" y="148716"/>
                    <a:pt x="8709" y="146311"/>
                  </a:cubicBezTo>
                  <a:lnTo>
                    <a:pt x="8709" y="131506"/>
                  </a:lnTo>
                  <a:lnTo>
                    <a:pt x="202484" y="131506"/>
                  </a:lnTo>
                  <a:lnTo>
                    <a:pt x="202484" y="146311"/>
                  </a:lnTo>
                  <a:cubicBezTo>
                    <a:pt x="202484" y="148716"/>
                    <a:pt x="200535" y="150666"/>
                    <a:pt x="198130" y="150666"/>
                  </a:cubicBezTo>
                  <a:close/>
                </a:path>
              </a:pathLst>
            </a:custGeom>
            <a:solidFill>
              <a:srgbClr val="000000"/>
            </a:solidFill>
            <a:ln w="43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pic>
        <p:nvPicPr>
          <p:cNvPr id="81" name="Image 80">
            <a:extLst>
              <a:ext uri="{FF2B5EF4-FFF2-40B4-BE49-F238E27FC236}">
                <a16:creationId xmlns:a16="http://schemas.microsoft.com/office/drawing/2014/main" id="{D5E05F03-2FB7-3E4A-96A6-7920EA5624D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92088" y="621809"/>
            <a:ext cx="935347" cy="93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628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>
            <a:extLst>
              <a:ext uri="{FF2B5EF4-FFF2-40B4-BE49-F238E27FC236}">
                <a16:creationId xmlns:a16="http://schemas.microsoft.com/office/drawing/2014/main" id="{1F9E41EC-4931-DF45-AF0B-F281B9026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749" y="6491250"/>
            <a:ext cx="6510466" cy="1272292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2DCF07BD-B266-584D-8805-421AC082294D}"/>
              </a:ext>
            </a:extLst>
          </p:cNvPr>
          <p:cNvSpPr/>
          <p:nvPr/>
        </p:nvSpPr>
        <p:spPr>
          <a:xfrm>
            <a:off x="-3007" y="8306479"/>
            <a:ext cx="6864011" cy="77703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DA72A8-C98A-0A4A-BA38-98E866E17313}"/>
              </a:ext>
            </a:extLst>
          </p:cNvPr>
          <p:cNvSpPr/>
          <p:nvPr/>
        </p:nvSpPr>
        <p:spPr>
          <a:xfrm>
            <a:off x="563471" y="479806"/>
            <a:ext cx="57310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dirty="0">
                <a:latin typeface="Neutra Text" panose="02000000000000000000" pitchFamily="2" charset="0"/>
              </a:rPr>
              <a:t>Autonomie des utilisateurs, contrôle de l’administrateur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D5F0EF-7462-7445-B7B6-3AD19E5E4D02}"/>
              </a:ext>
            </a:extLst>
          </p:cNvPr>
          <p:cNvSpPr/>
          <p:nvPr/>
        </p:nvSpPr>
        <p:spPr>
          <a:xfrm>
            <a:off x="473758" y="849138"/>
            <a:ext cx="5910482" cy="294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150" dirty="0">
                <a:latin typeface="Neutra Text Light Alt" panose="020000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100% de transparence, gestion souple et sécurisée, facilité d’utilisation et de prise en main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288828-6EB3-0640-AE84-8B018A263CCB}"/>
              </a:ext>
            </a:extLst>
          </p:cNvPr>
          <p:cNvSpPr/>
          <p:nvPr/>
        </p:nvSpPr>
        <p:spPr>
          <a:xfrm>
            <a:off x="4109363" y="1365754"/>
            <a:ext cx="40748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pour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404BF2-7E7F-8849-9CCF-431EB198B763}"/>
              </a:ext>
            </a:extLst>
          </p:cNvPr>
          <p:cNvSpPr/>
          <p:nvPr/>
        </p:nvSpPr>
        <p:spPr>
          <a:xfrm>
            <a:off x="4103645" y="1495686"/>
            <a:ext cx="135457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>
                <a:latin typeface="Neutra Text" panose="02000000000000000000" pitchFamily="2" charset="0"/>
              </a:rPr>
              <a:t>L’UTILISATEUR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E8E89FA-D8F5-A443-A547-030129B25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0771" y="1743529"/>
            <a:ext cx="38100" cy="431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4F1B496-DC22-4549-B97B-9B2B6EBE4435}"/>
              </a:ext>
            </a:extLst>
          </p:cNvPr>
          <p:cNvSpPr/>
          <p:nvPr/>
        </p:nvSpPr>
        <p:spPr>
          <a:xfrm>
            <a:off x="4264245" y="1692285"/>
            <a:ext cx="2576491" cy="525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fr-FR" sz="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Accès à une interface web personnelle</a:t>
            </a:r>
          </a:p>
          <a:p>
            <a:pPr>
              <a:lnSpc>
                <a:spcPct val="120000"/>
              </a:lnSpc>
            </a:pPr>
            <a:r>
              <a:rPr lang="fr-FR" sz="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Réception d’un rapport d’emails stoppés</a:t>
            </a:r>
          </a:p>
          <a:p>
            <a:pPr>
              <a:lnSpc>
                <a:spcPct val="120000"/>
              </a:lnSpc>
            </a:pPr>
            <a:r>
              <a:rPr lang="fr-FR" sz="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Application mobile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A382E4-77A4-1D4D-B7C4-0E251CD19024}"/>
              </a:ext>
            </a:extLst>
          </p:cNvPr>
          <p:cNvSpPr/>
          <p:nvPr/>
        </p:nvSpPr>
        <p:spPr>
          <a:xfrm>
            <a:off x="4109363" y="2380380"/>
            <a:ext cx="40748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pour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E2A0D6-FD42-E643-8C97-E554CCB40AD8}"/>
              </a:ext>
            </a:extLst>
          </p:cNvPr>
          <p:cNvSpPr/>
          <p:nvPr/>
        </p:nvSpPr>
        <p:spPr>
          <a:xfrm>
            <a:off x="4103645" y="2510312"/>
            <a:ext cx="135457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>
                <a:latin typeface="Neutra Text" panose="02000000000000000000" pitchFamily="2" charset="0"/>
              </a:rPr>
              <a:t>L’ADMINISTRATEUR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89806F0-BF9F-FA41-9DAC-B04B4C534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0771" y="2758155"/>
            <a:ext cx="38100" cy="4318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EBEC60D-625D-C24C-9EB1-DC0B4FE4CAAB}"/>
              </a:ext>
            </a:extLst>
          </p:cNvPr>
          <p:cNvSpPr/>
          <p:nvPr/>
        </p:nvSpPr>
        <p:spPr>
          <a:xfrm>
            <a:off x="4264245" y="2706911"/>
            <a:ext cx="2576491" cy="525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fr-FR" sz="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Accès à une interface web de gestion centralisée</a:t>
            </a:r>
          </a:p>
          <a:p>
            <a:pPr>
              <a:lnSpc>
                <a:spcPct val="120000"/>
              </a:lnSpc>
            </a:pPr>
            <a:r>
              <a:rPr lang="fr-FR" sz="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Contrôle du flux entrant en temps réel</a:t>
            </a:r>
          </a:p>
          <a:p>
            <a:pPr>
              <a:lnSpc>
                <a:spcPct val="120000"/>
              </a:lnSpc>
            </a:pPr>
            <a:r>
              <a:rPr lang="fr-FR" sz="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Paramétrages avec niveau de hiérarchie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44F1831-EE61-BE43-8726-04CC28B229A6}"/>
              </a:ext>
            </a:extLst>
          </p:cNvPr>
          <p:cNvSpPr/>
          <p:nvPr/>
        </p:nvSpPr>
        <p:spPr>
          <a:xfrm>
            <a:off x="4109363" y="3959930"/>
            <a:ext cx="62228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activation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B3254FD-50E8-4647-AFAB-2AA7720881BB}"/>
              </a:ext>
            </a:extLst>
          </p:cNvPr>
          <p:cNvSpPr/>
          <p:nvPr/>
        </p:nvSpPr>
        <p:spPr>
          <a:xfrm>
            <a:off x="4103645" y="4089862"/>
            <a:ext cx="135457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>
                <a:latin typeface="Neutra Text" panose="02000000000000000000" pitchFamily="2" charset="0"/>
              </a:rPr>
              <a:t>CLOUD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AF7F3058-5DF1-A047-B6B4-4D3B345D5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0771" y="4337705"/>
            <a:ext cx="38100" cy="4318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1F63C0E-1D4E-5D4E-96D2-0B702B92E172}"/>
              </a:ext>
            </a:extLst>
          </p:cNvPr>
          <p:cNvSpPr/>
          <p:nvPr/>
        </p:nvSpPr>
        <p:spPr>
          <a:xfrm>
            <a:off x="4264245" y="4286461"/>
            <a:ext cx="2576491" cy="525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fr-FR" sz="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Datacenter sécurisé en France (RGPD)</a:t>
            </a:r>
          </a:p>
          <a:p>
            <a:pPr>
              <a:lnSpc>
                <a:spcPct val="120000"/>
              </a:lnSpc>
            </a:pPr>
            <a:r>
              <a:rPr lang="fr-FR" sz="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Supervision 24/7 &amp; redondance des serveurs</a:t>
            </a:r>
          </a:p>
          <a:p>
            <a:pPr>
              <a:lnSpc>
                <a:spcPct val="120000"/>
              </a:lnSpc>
            </a:pPr>
            <a:r>
              <a:rPr lang="fr-FR" sz="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Aucune installation requise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259C8E8-2539-7C40-81BF-522FBFBE01AE}"/>
              </a:ext>
            </a:extLst>
          </p:cNvPr>
          <p:cNvSpPr/>
          <p:nvPr/>
        </p:nvSpPr>
        <p:spPr>
          <a:xfrm>
            <a:off x="4107783" y="5002112"/>
            <a:ext cx="68159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installation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FC932FD-9E3B-D443-B598-BF3307D1B93E}"/>
              </a:ext>
            </a:extLst>
          </p:cNvPr>
          <p:cNvSpPr/>
          <p:nvPr/>
        </p:nvSpPr>
        <p:spPr>
          <a:xfrm>
            <a:off x="4102065" y="5132044"/>
            <a:ext cx="135457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>
                <a:latin typeface="Neutra Text" panose="02000000000000000000" pitchFamily="2" charset="0"/>
              </a:rPr>
              <a:t>ON PREMISE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27C5E1D8-D757-4D4B-8555-848BF43B3E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9191" y="5379887"/>
            <a:ext cx="38100" cy="4318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2593538-1514-4D48-A8B7-C72BD4CBA40C}"/>
              </a:ext>
            </a:extLst>
          </p:cNvPr>
          <p:cNvSpPr/>
          <p:nvPr/>
        </p:nvSpPr>
        <p:spPr>
          <a:xfrm>
            <a:off x="4262665" y="5328643"/>
            <a:ext cx="2576491" cy="525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fr-FR" sz="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Respect de votre politique d’hébergement</a:t>
            </a:r>
          </a:p>
          <a:p>
            <a:pPr>
              <a:lnSpc>
                <a:spcPct val="120000"/>
              </a:lnSpc>
            </a:pPr>
            <a:r>
              <a:rPr lang="fr-FR" sz="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100 % adaptée à votre infrastructure</a:t>
            </a:r>
          </a:p>
          <a:p>
            <a:pPr>
              <a:lnSpc>
                <a:spcPct val="120000"/>
              </a:lnSpc>
            </a:pPr>
            <a:r>
              <a:rPr lang="fr-FR" sz="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Installation simplifiée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E3B2763-8C2D-084C-B38C-E5F962DCFE86}"/>
              </a:ext>
            </a:extLst>
          </p:cNvPr>
          <p:cNvSpPr/>
          <p:nvPr/>
        </p:nvSpPr>
        <p:spPr>
          <a:xfrm>
            <a:off x="809825" y="4308334"/>
            <a:ext cx="25420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latin typeface="Neutra Text" panose="02000000000000000000" pitchFamily="2" charset="0"/>
              </a:rPr>
              <a:t>100% compatible avec votre messagerie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DB4F8B0-2B94-2843-8B20-C2181787543D}"/>
              </a:ext>
            </a:extLst>
          </p:cNvPr>
          <p:cNvSpPr/>
          <p:nvPr/>
        </p:nvSpPr>
        <p:spPr>
          <a:xfrm>
            <a:off x="426765" y="6660918"/>
            <a:ext cx="36170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latin typeface="Neutra Text" panose="02000000000000000000" pitchFamily="2" charset="0"/>
              </a:rPr>
              <a:t>Sécurisez aussi vos emails envoyés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4EA0F58-6106-1B46-90F4-73E37964D8F5}"/>
              </a:ext>
            </a:extLst>
          </p:cNvPr>
          <p:cNvSpPr/>
          <p:nvPr/>
        </p:nvSpPr>
        <p:spPr>
          <a:xfrm>
            <a:off x="426765" y="7025507"/>
            <a:ext cx="3957249" cy="525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fr-FR" sz="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Intègre automatiquement vos destinataires dans votre liste blanche</a:t>
            </a:r>
          </a:p>
          <a:p>
            <a:pPr>
              <a:lnSpc>
                <a:spcPct val="120000"/>
              </a:lnSpc>
            </a:pPr>
            <a:r>
              <a:rPr lang="fr-FR" sz="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Garantit l’intégrité de vos emails sortants (scan </a:t>
            </a:r>
            <a:r>
              <a:rPr lang="fr-FR" sz="8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anti-viral</a:t>
            </a:r>
            <a:r>
              <a:rPr lang="fr-FR" sz="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fr-FR" sz="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Empêche le </a:t>
            </a:r>
            <a:r>
              <a:rPr lang="fr-FR" sz="8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blacklistage</a:t>
            </a:r>
            <a:r>
              <a:rPr lang="fr-FR" sz="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de votre adresse IP d’envoi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E1E28F2-F987-974D-83C4-BAF919932C88}"/>
              </a:ext>
            </a:extLst>
          </p:cNvPr>
          <p:cNvSpPr/>
          <p:nvPr/>
        </p:nvSpPr>
        <p:spPr>
          <a:xfrm>
            <a:off x="2176596" y="9385904"/>
            <a:ext cx="114597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800" dirty="0" err="1">
                <a:latin typeface="Neutra Text" panose="02000000000000000000" pitchFamily="2" charset="0"/>
              </a:rPr>
              <a:t>contact@societe.com</a:t>
            </a:r>
            <a:r>
              <a:rPr lang="fr-FR" sz="800" dirty="0">
                <a:latin typeface="Neutra Text" panose="02000000000000000000" pitchFamily="2" charset="0"/>
              </a:rPr>
              <a:t>	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5D24B740-141E-9B4E-A41D-430118EBBC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885" y="9378687"/>
            <a:ext cx="302574" cy="302574"/>
          </a:xfrm>
          <a:prstGeom prst="rect">
            <a:avLst/>
          </a:prstGeom>
        </p:spPr>
      </p:pic>
      <p:grpSp>
        <p:nvGrpSpPr>
          <p:cNvPr id="33" name="Groupe 32">
            <a:extLst>
              <a:ext uri="{FF2B5EF4-FFF2-40B4-BE49-F238E27FC236}">
                <a16:creationId xmlns:a16="http://schemas.microsoft.com/office/drawing/2014/main" id="{E9BEF228-AC1A-0E4C-886A-0A6FF9064A4C}"/>
              </a:ext>
            </a:extLst>
          </p:cNvPr>
          <p:cNvGrpSpPr/>
          <p:nvPr/>
        </p:nvGrpSpPr>
        <p:grpSpPr>
          <a:xfrm>
            <a:off x="4674077" y="6782921"/>
            <a:ext cx="1503432" cy="880241"/>
            <a:chOff x="4594296" y="6739962"/>
            <a:chExt cx="1503432" cy="880241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1D62DE8-35A1-074C-92BB-064E90F38E75}"/>
                </a:ext>
              </a:extLst>
            </p:cNvPr>
            <p:cNvSpPr/>
            <p:nvPr/>
          </p:nvSpPr>
          <p:spPr>
            <a:xfrm>
              <a:off x="4594296" y="6739962"/>
              <a:ext cx="1503432" cy="8802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fr-FR" sz="2000" dirty="0">
                  <a:latin typeface="Neutra Text Light" panose="02000000000000000000" pitchFamily="2" charset="0"/>
                </a:rPr>
                <a:t>PROTECT</a:t>
              </a:r>
            </a:p>
            <a:p>
              <a:pPr>
                <a:lnSpc>
                  <a:spcPct val="80000"/>
                </a:lnSpc>
              </a:pPr>
              <a:r>
                <a:rPr lang="fr-FR" sz="4300" b="1" dirty="0">
                  <a:latin typeface="Neutra Text" panose="02000000000000000000" pitchFamily="2" charset="0"/>
                </a:rPr>
                <a:t>OUT</a:t>
              </a:r>
            </a:p>
          </p:txBody>
        </p:sp>
        <p:grpSp>
          <p:nvGrpSpPr>
            <p:cNvPr id="44" name="Graphique 42">
              <a:extLst>
                <a:ext uri="{FF2B5EF4-FFF2-40B4-BE49-F238E27FC236}">
                  <a16:creationId xmlns:a16="http://schemas.microsoft.com/office/drawing/2014/main" id="{348D328E-A4B7-864E-B9BA-C941B0D31F80}"/>
                </a:ext>
              </a:extLst>
            </p:cNvPr>
            <p:cNvGrpSpPr/>
            <p:nvPr/>
          </p:nvGrpSpPr>
          <p:grpSpPr>
            <a:xfrm>
              <a:off x="5680904" y="7162135"/>
              <a:ext cx="296450" cy="296450"/>
              <a:chOff x="5909107" y="6448802"/>
              <a:chExt cx="400570" cy="400570"/>
            </a:xfrm>
          </p:grpSpPr>
          <p:sp>
            <p:nvSpPr>
              <p:cNvPr id="45" name="Forme libre 44">
                <a:extLst>
                  <a:ext uri="{FF2B5EF4-FFF2-40B4-BE49-F238E27FC236}">
                    <a16:creationId xmlns:a16="http://schemas.microsoft.com/office/drawing/2014/main" id="{89273FA8-4327-6D4C-98D4-E52160D6D7C4}"/>
                  </a:ext>
                </a:extLst>
              </p:cNvPr>
              <p:cNvSpPr/>
              <p:nvPr/>
            </p:nvSpPr>
            <p:spPr>
              <a:xfrm>
                <a:off x="5986637" y="6539253"/>
                <a:ext cx="323041" cy="167981"/>
              </a:xfrm>
              <a:custGeom>
                <a:avLst/>
                <a:gdLst>
                  <a:gd name="connsiteX0" fmla="*/ 6461 w 323041"/>
                  <a:gd name="connsiteY0" fmla="*/ 129217 h 167981"/>
                  <a:gd name="connsiteX1" fmla="*/ 206746 w 323041"/>
                  <a:gd name="connsiteY1" fmla="*/ 129217 h 167981"/>
                  <a:gd name="connsiteX2" fmla="*/ 206746 w 323041"/>
                  <a:gd name="connsiteY2" fmla="*/ 161521 h 167981"/>
                  <a:gd name="connsiteX3" fmla="*/ 213207 w 323041"/>
                  <a:gd name="connsiteY3" fmla="*/ 167982 h 167981"/>
                  <a:gd name="connsiteX4" fmla="*/ 217083 w 323041"/>
                  <a:gd name="connsiteY4" fmla="*/ 166689 h 167981"/>
                  <a:gd name="connsiteX5" fmla="*/ 320456 w 323041"/>
                  <a:gd name="connsiteY5" fmla="*/ 89160 h 167981"/>
                  <a:gd name="connsiteX6" fmla="*/ 321748 w 323041"/>
                  <a:gd name="connsiteY6" fmla="*/ 80114 h 167981"/>
                  <a:gd name="connsiteX7" fmla="*/ 320456 w 323041"/>
                  <a:gd name="connsiteY7" fmla="*/ 78822 h 167981"/>
                  <a:gd name="connsiteX8" fmla="*/ 217083 w 323041"/>
                  <a:gd name="connsiteY8" fmla="*/ 1293 h 167981"/>
                  <a:gd name="connsiteX9" fmla="*/ 208038 w 323041"/>
                  <a:gd name="connsiteY9" fmla="*/ 2585 h 167981"/>
                  <a:gd name="connsiteX10" fmla="*/ 206746 w 323041"/>
                  <a:gd name="connsiteY10" fmla="*/ 6461 h 167981"/>
                  <a:gd name="connsiteX11" fmla="*/ 206746 w 323041"/>
                  <a:gd name="connsiteY11" fmla="*/ 38765 h 167981"/>
                  <a:gd name="connsiteX12" fmla="*/ 6461 w 323041"/>
                  <a:gd name="connsiteY12" fmla="*/ 38765 h 167981"/>
                  <a:gd name="connsiteX13" fmla="*/ 0 w 323041"/>
                  <a:gd name="connsiteY13" fmla="*/ 45226 h 167981"/>
                  <a:gd name="connsiteX14" fmla="*/ 0 w 323041"/>
                  <a:gd name="connsiteY14" fmla="*/ 122756 h 167981"/>
                  <a:gd name="connsiteX15" fmla="*/ 6461 w 323041"/>
                  <a:gd name="connsiteY15" fmla="*/ 129217 h 167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23041" h="167981">
                    <a:moveTo>
                      <a:pt x="6461" y="129217"/>
                    </a:moveTo>
                    <a:lnTo>
                      <a:pt x="206746" y="129217"/>
                    </a:lnTo>
                    <a:lnTo>
                      <a:pt x="206746" y="161521"/>
                    </a:lnTo>
                    <a:cubicBezTo>
                      <a:pt x="206746" y="165089"/>
                      <a:pt x="209639" y="167982"/>
                      <a:pt x="213207" y="167982"/>
                    </a:cubicBezTo>
                    <a:cubicBezTo>
                      <a:pt x="214605" y="167982"/>
                      <a:pt x="215965" y="167528"/>
                      <a:pt x="217083" y="166689"/>
                    </a:cubicBezTo>
                    <a:lnTo>
                      <a:pt x="320456" y="89160"/>
                    </a:lnTo>
                    <a:cubicBezTo>
                      <a:pt x="323311" y="87019"/>
                      <a:pt x="323890" y="82969"/>
                      <a:pt x="321748" y="80114"/>
                    </a:cubicBezTo>
                    <a:cubicBezTo>
                      <a:pt x="321381" y="79625"/>
                      <a:pt x="320946" y="79190"/>
                      <a:pt x="320456" y="78822"/>
                    </a:cubicBezTo>
                    <a:lnTo>
                      <a:pt x="217083" y="1293"/>
                    </a:lnTo>
                    <a:cubicBezTo>
                      <a:pt x="214229" y="-849"/>
                      <a:pt x="210179" y="-270"/>
                      <a:pt x="208038" y="2585"/>
                    </a:cubicBezTo>
                    <a:cubicBezTo>
                      <a:pt x="207200" y="3703"/>
                      <a:pt x="206746" y="5063"/>
                      <a:pt x="206746" y="6461"/>
                    </a:cubicBezTo>
                    <a:lnTo>
                      <a:pt x="206746" y="38765"/>
                    </a:lnTo>
                    <a:lnTo>
                      <a:pt x="6461" y="38765"/>
                    </a:lnTo>
                    <a:cubicBezTo>
                      <a:pt x="2893" y="38765"/>
                      <a:pt x="0" y="41658"/>
                      <a:pt x="0" y="45226"/>
                    </a:cubicBezTo>
                    <a:lnTo>
                      <a:pt x="0" y="122756"/>
                    </a:lnTo>
                    <a:cubicBezTo>
                      <a:pt x="0" y="126324"/>
                      <a:pt x="2893" y="129217"/>
                      <a:pt x="6461" y="129217"/>
                    </a:cubicBezTo>
                    <a:close/>
                  </a:path>
                </a:pathLst>
              </a:custGeom>
              <a:solidFill>
                <a:srgbClr val="FD9D59"/>
              </a:solidFill>
              <a:ln w="6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6" name="Forme libre 45">
                <a:extLst>
                  <a:ext uri="{FF2B5EF4-FFF2-40B4-BE49-F238E27FC236}">
                    <a16:creationId xmlns:a16="http://schemas.microsoft.com/office/drawing/2014/main" id="{8D092FB8-E257-DD45-BB15-226C38D1F0EF}"/>
                  </a:ext>
                </a:extLst>
              </p:cNvPr>
              <p:cNvSpPr/>
              <p:nvPr/>
            </p:nvSpPr>
            <p:spPr>
              <a:xfrm>
                <a:off x="5986637" y="6681392"/>
                <a:ext cx="323041" cy="167981"/>
              </a:xfrm>
              <a:custGeom>
                <a:avLst/>
                <a:gdLst>
                  <a:gd name="connsiteX0" fmla="*/ 316580 w 323041"/>
                  <a:gd name="connsiteY0" fmla="*/ 38765 h 167981"/>
                  <a:gd name="connsiteX1" fmla="*/ 116295 w 323041"/>
                  <a:gd name="connsiteY1" fmla="*/ 38765 h 167981"/>
                  <a:gd name="connsiteX2" fmla="*/ 116295 w 323041"/>
                  <a:gd name="connsiteY2" fmla="*/ 6461 h 167981"/>
                  <a:gd name="connsiteX3" fmla="*/ 109834 w 323041"/>
                  <a:gd name="connsiteY3" fmla="*/ 0 h 167981"/>
                  <a:gd name="connsiteX4" fmla="*/ 105958 w 323041"/>
                  <a:gd name="connsiteY4" fmla="*/ 1292 h 167981"/>
                  <a:gd name="connsiteX5" fmla="*/ 2585 w 323041"/>
                  <a:gd name="connsiteY5" fmla="*/ 78822 h 167981"/>
                  <a:gd name="connsiteX6" fmla="*/ 1293 w 323041"/>
                  <a:gd name="connsiteY6" fmla="*/ 87867 h 167981"/>
                  <a:gd name="connsiteX7" fmla="*/ 2585 w 323041"/>
                  <a:gd name="connsiteY7" fmla="*/ 89159 h 167981"/>
                  <a:gd name="connsiteX8" fmla="*/ 105958 w 323041"/>
                  <a:gd name="connsiteY8" fmla="*/ 166689 h 167981"/>
                  <a:gd name="connsiteX9" fmla="*/ 115003 w 323041"/>
                  <a:gd name="connsiteY9" fmla="*/ 165397 h 167981"/>
                  <a:gd name="connsiteX10" fmla="*/ 116295 w 323041"/>
                  <a:gd name="connsiteY10" fmla="*/ 161520 h 167981"/>
                  <a:gd name="connsiteX11" fmla="*/ 116295 w 323041"/>
                  <a:gd name="connsiteY11" fmla="*/ 129216 h 167981"/>
                  <a:gd name="connsiteX12" fmla="*/ 316580 w 323041"/>
                  <a:gd name="connsiteY12" fmla="*/ 129216 h 167981"/>
                  <a:gd name="connsiteX13" fmla="*/ 323041 w 323041"/>
                  <a:gd name="connsiteY13" fmla="*/ 122755 h 167981"/>
                  <a:gd name="connsiteX14" fmla="*/ 323041 w 323041"/>
                  <a:gd name="connsiteY14" fmla="*/ 45226 h 167981"/>
                  <a:gd name="connsiteX15" fmla="*/ 316580 w 323041"/>
                  <a:gd name="connsiteY15" fmla="*/ 38765 h 167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23041" h="167981">
                    <a:moveTo>
                      <a:pt x="316580" y="38765"/>
                    </a:moveTo>
                    <a:lnTo>
                      <a:pt x="116295" y="38765"/>
                    </a:lnTo>
                    <a:lnTo>
                      <a:pt x="116295" y="6461"/>
                    </a:lnTo>
                    <a:cubicBezTo>
                      <a:pt x="116295" y="2893"/>
                      <a:pt x="113403" y="0"/>
                      <a:pt x="109834" y="0"/>
                    </a:cubicBezTo>
                    <a:cubicBezTo>
                      <a:pt x="108436" y="0"/>
                      <a:pt x="107076" y="454"/>
                      <a:pt x="105958" y="1292"/>
                    </a:cubicBezTo>
                    <a:lnTo>
                      <a:pt x="2585" y="78822"/>
                    </a:lnTo>
                    <a:cubicBezTo>
                      <a:pt x="-270" y="80963"/>
                      <a:pt x="-849" y="85013"/>
                      <a:pt x="1293" y="87867"/>
                    </a:cubicBezTo>
                    <a:cubicBezTo>
                      <a:pt x="1660" y="88357"/>
                      <a:pt x="2095" y="88792"/>
                      <a:pt x="2585" y="89159"/>
                    </a:cubicBezTo>
                    <a:lnTo>
                      <a:pt x="105958" y="166689"/>
                    </a:lnTo>
                    <a:cubicBezTo>
                      <a:pt x="108812" y="168830"/>
                      <a:pt x="112862" y="168251"/>
                      <a:pt x="115003" y="165397"/>
                    </a:cubicBezTo>
                    <a:cubicBezTo>
                      <a:pt x="115841" y="164278"/>
                      <a:pt x="116295" y="162918"/>
                      <a:pt x="116295" y="161520"/>
                    </a:cubicBezTo>
                    <a:lnTo>
                      <a:pt x="116295" y="129216"/>
                    </a:lnTo>
                    <a:lnTo>
                      <a:pt x="316580" y="129216"/>
                    </a:lnTo>
                    <a:cubicBezTo>
                      <a:pt x="320149" y="129216"/>
                      <a:pt x="323041" y="126324"/>
                      <a:pt x="323041" y="122755"/>
                    </a:cubicBezTo>
                    <a:lnTo>
                      <a:pt x="323041" y="45226"/>
                    </a:lnTo>
                    <a:cubicBezTo>
                      <a:pt x="323041" y="41657"/>
                      <a:pt x="320149" y="38765"/>
                      <a:pt x="316580" y="38765"/>
                    </a:cubicBezTo>
                    <a:close/>
                  </a:path>
                </a:pathLst>
              </a:custGeom>
              <a:solidFill>
                <a:srgbClr val="FD9D59"/>
              </a:solidFill>
              <a:ln w="6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grpSp>
            <p:nvGrpSpPr>
              <p:cNvPr id="47" name="Graphique 42">
                <a:extLst>
                  <a:ext uri="{FF2B5EF4-FFF2-40B4-BE49-F238E27FC236}">
                    <a16:creationId xmlns:a16="http://schemas.microsoft.com/office/drawing/2014/main" id="{348D328E-A4B7-864E-B9BA-C941B0D31F80}"/>
                  </a:ext>
                </a:extLst>
              </p:cNvPr>
              <p:cNvGrpSpPr/>
              <p:nvPr/>
            </p:nvGrpSpPr>
            <p:grpSpPr>
              <a:xfrm>
                <a:off x="5909107" y="6448802"/>
                <a:ext cx="323040" cy="219667"/>
                <a:chOff x="5909107" y="6448802"/>
                <a:chExt cx="323040" cy="219667"/>
              </a:xfrm>
              <a:solidFill>
                <a:srgbClr val="000000"/>
              </a:solidFill>
            </p:grpSpPr>
            <p:sp>
              <p:nvSpPr>
                <p:cNvPr id="48" name="Forme libre 47">
                  <a:extLst>
                    <a:ext uri="{FF2B5EF4-FFF2-40B4-BE49-F238E27FC236}">
                      <a16:creationId xmlns:a16="http://schemas.microsoft.com/office/drawing/2014/main" id="{D7FBFA00-17FF-1A49-B243-5D725C9531EA}"/>
                    </a:ext>
                  </a:extLst>
                </p:cNvPr>
                <p:cNvSpPr/>
                <p:nvPr/>
              </p:nvSpPr>
              <p:spPr>
                <a:xfrm>
                  <a:off x="5909107" y="6448802"/>
                  <a:ext cx="323040" cy="219667"/>
                </a:xfrm>
                <a:custGeom>
                  <a:avLst/>
                  <a:gdLst>
                    <a:gd name="connsiteX0" fmla="*/ 303658 w 323040"/>
                    <a:gd name="connsiteY0" fmla="*/ 0 h 219667"/>
                    <a:gd name="connsiteX1" fmla="*/ 6461 w 323040"/>
                    <a:gd name="connsiteY1" fmla="*/ 0 h 219667"/>
                    <a:gd name="connsiteX2" fmla="*/ 0 w 323040"/>
                    <a:gd name="connsiteY2" fmla="*/ 6461 h 219667"/>
                    <a:gd name="connsiteX3" fmla="*/ 6461 w 323040"/>
                    <a:gd name="connsiteY3" fmla="*/ 12922 h 219667"/>
                    <a:gd name="connsiteX4" fmla="*/ 298735 w 323040"/>
                    <a:gd name="connsiteY4" fmla="*/ 12922 h 219667"/>
                    <a:gd name="connsiteX5" fmla="*/ 173932 w 323040"/>
                    <a:gd name="connsiteY5" fmla="*/ 116941 h 219667"/>
                    <a:gd name="connsiteX6" fmla="*/ 149116 w 323040"/>
                    <a:gd name="connsiteY6" fmla="*/ 116941 h 219667"/>
                    <a:gd name="connsiteX7" fmla="*/ 76238 w 323040"/>
                    <a:gd name="connsiteY7" fmla="*/ 56209 h 219667"/>
                    <a:gd name="connsiteX8" fmla="*/ 63833 w 323040"/>
                    <a:gd name="connsiteY8" fmla="*/ 51687 h 219667"/>
                    <a:gd name="connsiteX9" fmla="*/ 6461 w 323040"/>
                    <a:gd name="connsiteY9" fmla="*/ 51687 h 219667"/>
                    <a:gd name="connsiteX10" fmla="*/ 0 w 323040"/>
                    <a:gd name="connsiteY10" fmla="*/ 58147 h 219667"/>
                    <a:gd name="connsiteX11" fmla="*/ 6461 w 323040"/>
                    <a:gd name="connsiteY11" fmla="*/ 64608 h 219667"/>
                    <a:gd name="connsiteX12" fmla="*/ 63807 w 323040"/>
                    <a:gd name="connsiteY12" fmla="*/ 64608 h 219667"/>
                    <a:gd name="connsiteX13" fmla="*/ 67942 w 323040"/>
                    <a:gd name="connsiteY13" fmla="*/ 66101 h 219667"/>
                    <a:gd name="connsiteX14" fmla="*/ 140846 w 323040"/>
                    <a:gd name="connsiteY14" fmla="*/ 126832 h 219667"/>
                    <a:gd name="connsiteX15" fmla="*/ 182195 w 323040"/>
                    <a:gd name="connsiteY15" fmla="*/ 126832 h 219667"/>
                    <a:gd name="connsiteX16" fmla="*/ 310119 w 323040"/>
                    <a:gd name="connsiteY16" fmla="*/ 20261 h 219667"/>
                    <a:gd name="connsiteX17" fmla="*/ 310119 w 323040"/>
                    <a:gd name="connsiteY17" fmla="*/ 200285 h 219667"/>
                    <a:gd name="connsiteX18" fmla="*/ 303658 w 323040"/>
                    <a:gd name="connsiteY18" fmla="*/ 206746 h 219667"/>
                    <a:gd name="connsiteX19" fmla="*/ 6461 w 323040"/>
                    <a:gd name="connsiteY19" fmla="*/ 206746 h 219667"/>
                    <a:gd name="connsiteX20" fmla="*/ 0 w 323040"/>
                    <a:gd name="connsiteY20" fmla="*/ 213207 h 219667"/>
                    <a:gd name="connsiteX21" fmla="*/ 6461 w 323040"/>
                    <a:gd name="connsiteY21" fmla="*/ 219668 h 219667"/>
                    <a:gd name="connsiteX22" fmla="*/ 303658 w 323040"/>
                    <a:gd name="connsiteY22" fmla="*/ 219668 h 219667"/>
                    <a:gd name="connsiteX23" fmla="*/ 323041 w 323040"/>
                    <a:gd name="connsiteY23" fmla="*/ 200285 h 219667"/>
                    <a:gd name="connsiteX24" fmla="*/ 323041 w 323040"/>
                    <a:gd name="connsiteY24" fmla="*/ 19382 h 219667"/>
                    <a:gd name="connsiteX25" fmla="*/ 303658 w 323040"/>
                    <a:gd name="connsiteY25" fmla="*/ 0 h 219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323040" h="219667">
                      <a:moveTo>
                        <a:pt x="303658" y="0"/>
                      </a:moveTo>
                      <a:lnTo>
                        <a:pt x="6461" y="0"/>
                      </a:lnTo>
                      <a:cubicBezTo>
                        <a:pt x="2893" y="0"/>
                        <a:pt x="0" y="2893"/>
                        <a:pt x="0" y="6461"/>
                      </a:cubicBezTo>
                      <a:cubicBezTo>
                        <a:pt x="0" y="10029"/>
                        <a:pt x="2893" y="12922"/>
                        <a:pt x="6461" y="12922"/>
                      </a:cubicBezTo>
                      <a:lnTo>
                        <a:pt x="298735" y="12922"/>
                      </a:lnTo>
                      <a:lnTo>
                        <a:pt x="173932" y="116941"/>
                      </a:lnTo>
                      <a:cubicBezTo>
                        <a:pt x="166744" y="122931"/>
                        <a:pt x="156303" y="122931"/>
                        <a:pt x="149116" y="116941"/>
                      </a:cubicBezTo>
                      <a:lnTo>
                        <a:pt x="76238" y="56209"/>
                      </a:lnTo>
                      <a:cubicBezTo>
                        <a:pt x="72757" y="53300"/>
                        <a:pt x="68369" y="51700"/>
                        <a:pt x="63833" y="51687"/>
                      </a:cubicBezTo>
                      <a:lnTo>
                        <a:pt x="6461" y="51687"/>
                      </a:lnTo>
                      <a:cubicBezTo>
                        <a:pt x="2893" y="51687"/>
                        <a:pt x="0" y="54579"/>
                        <a:pt x="0" y="58147"/>
                      </a:cubicBezTo>
                      <a:cubicBezTo>
                        <a:pt x="0" y="61716"/>
                        <a:pt x="2893" y="64608"/>
                        <a:pt x="6461" y="64608"/>
                      </a:cubicBezTo>
                      <a:lnTo>
                        <a:pt x="63807" y="64608"/>
                      </a:lnTo>
                      <a:cubicBezTo>
                        <a:pt x="65316" y="64612"/>
                        <a:pt x="66778" y="65139"/>
                        <a:pt x="67942" y="66101"/>
                      </a:cubicBezTo>
                      <a:lnTo>
                        <a:pt x="140846" y="126832"/>
                      </a:lnTo>
                      <a:cubicBezTo>
                        <a:pt x="152823" y="136809"/>
                        <a:pt x="170217" y="136809"/>
                        <a:pt x="182195" y="126832"/>
                      </a:cubicBezTo>
                      <a:lnTo>
                        <a:pt x="310119" y="20261"/>
                      </a:lnTo>
                      <a:lnTo>
                        <a:pt x="310119" y="200285"/>
                      </a:lnTo>
                      <a:cubicBezTo>
                        <a:pt x="310119" y="203853"/>
                        <a:pt x="307227" y="206746"/>
                        <a:pt x="303658" y="206746"/>
                      </a:cubicBezTo>
                      <a:lnTo>
                        <a:pt x="6461" y="206746"/>
                      </a:lnTo>
                      <a:cubicBezTo>
                        <a:pt x="2893" y="206746"/>
                        <a:pt x="0" y="209639"/>
                        <a:pt x="0" y="213207"/>
                      </a:cubicBezTo>
                      <a:cubicBezTo>
                        <a:pt x="0" y="216775"/>
                        <a:pt x="2893" y="219668"/>
                        <a:pt x="6461" y="219668"/>
                      </a:cubicBezTo>
                      <a:lnTo>
                        <a:pt x="303658" y="219668"/>
                      </a:lnTo>
                      <a:cubicBezTo>
                        <a:pt x="314363" y="219668"/>
                        <a:pt x="323041" y="210990"/>
                        <a:pt x="323041" y="200285"/>
                      </a:cubicBezTo>
                      <a:lnTo>
                        <a:pt x="323041" y="19382"/>
                      </a:lnTo>
                      <a:cubicBezTo>
                        <a:pt x="323041" y="8678"/>
                        <a:pt x="314363" y="0"/>
                        <a:pt x="30365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64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9" name="Forme libre 48">
                  <a:extLst>
                    <a:ext uri="{FF2B5EF4-FFF2-40B4-BE49-F238E27FC236}">
                      <a16:creationId xmlns:a16="http://schemas.microsoft.com/office/drawing/2014/main" id="{5DB116C3-9178-964B-B71C-44DFDC4C5B32}"/>
                    </a:ext>
                  </a:extLst>
                </p:cNvPr>
                <p:cNvSpPr/>
                <p:nvPr/>
              </p:nvSpPr>
              <p:spPr>
                <a:xfrm>
                  <a:off x="5909107" y="6552175"/>
                  <a:ext cx="77529" cy="12921"/>
                </a:xfrm>
                <a:custGeom>
                  <a:avLst/>
                  <a:gdLst>
                    <a:gd name="connsiteX0" fmla="*/ 6461 w 77529"/>
                    <a:gd name="connsiteY0" fmla="*/ 12922 h 12921"/>
                    <a:gd name="connsiteX1" fmla="*/ 71069 w 77529"/>
                    <a:gd name="connsiteY1" fmla="*/ 12922 h 12921"/>
                    <a:gd name="connsiteX2" fmla="*/ 77530 w 77529"/>
                    <a:gd name="connsiteY2" fmla="*/ 6461 h 12921"/>
                    <a:gd name="connsiteX3" fmla="*/ 71069 w 77529"/>
                    <a:gd name="connsiteY3" fmla="*/ 0 h 12921"/>
                    <a:gd name="connsiteX4" fmla="*/ 6461 w 77529"/>
                    <a:gd name="connsiteY4" fmla="*/ 0 h 12921"/>
                    <a:gd name="connsiteX5" fmla="*/ 0 w 77529"/>
                    <a:gd name="connsiteY5" fmla="*/ 6461 h 12921"/>
                    <a:gd name="connsiteX6" fmla="*/ 6461 w 77529"/>
                    <a:gd name="connsiteY6" fmla="*/ 12922 h 12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529" h="12921">
                      <a:moveTo>
                        <a:pt x="6461" y="12922"/>
                      </a:moveTo>
                      <a:lnTo>
                        <a:pt x="71069" y="12922"/>
                      </a:lnTo>
                      <a:cubicBezTo>
                        <a:pt x="74637" y="12922"/>
                        <a:pt x="77530" y="10029"/>
                        <a:pt x="77530" y="6461"/>
                      </a:cubicBezTo>
                      <a:cubicBezTo>
                        <a:pt x="77530" y="2893"/>
                        <a:pt x="74637" y="0"/>
                        <a:pt x="71069" y="0"/>
                      </a:cubicBezTo>
                      <a:lnTo>
                        <a:pt x="6461" y="0"/>
                      </a:lnTo>
                      <a:cubicBezTo>
                        <a:pt x="2893" y="0"/>
                        <a:pt x="0" y="2893"/>
                        <a:pt x="0" y="6461"/>
                      </a:cubicBezTo>
                      <a:cubicBezTo>
                        <a:pt x="0" y="10029"/>
                        <a:pt x="2893" y="12922"/>
                        <a:pt x="6461" y="1292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64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50" name="Forme libre 49">
                  <a:extLst>
                    <a:ext uri="{FF2B5EF4-FFF2-40B4-BE49-F238E27FC236}">
                      <a16:creationId xmlns:a16="http://schemas.microsoft.com/office/drawing/2014/main" id="{E813E233-2F60-D44E-9A84-DE59816F8B6D}"/>
                    </a:ext>
                  </a:extLst>
                </p:cNvPr>
                <p:cNvSpPr/>
                <p:nvPr/>
              </p:nvSpPr>
              <p:spPr>
                <a:xfrm>
                  <a:off x="5909107" y="6603862"/>
                  <a:ext cx="77529" cy="12921"/>
                </a:xfrm>
                <a:custGeom>
                  <a:avLst/>
                  <a:gdLst>
                    <a:gd name="connsiteX0" fmla="*/ 6461 w 77529"/>
                    <a:gd name="connsiteY0" fmla="*/ 12922 h 12921"/>
                    <a:gd name="connsiteX1" fmla="*/ 71069 w 77529"/>
                    <a:gd name="connsiteY1" fmla="*/ 12922 h 12921"/>
                    <a:gd name="connsiteX2" fmla="*/ 77530 w 77529"/>
                    <a:gd name="connsiteY2" fmla="*/ 6461 h 12921"/>
                    <a:gd name="connsiteX3" fmla="*/ 71069 w 77529"/>
                    <a:gd name="connsiteY3" fmla="*/ 0 h 12921"/>
                    <a:gd name="connsiteX4" fmla="*/ 6461 w 77529"/>
                    <a:gd name="connsiteY4" fmla="*/ 0 h 12921"/>
                    <a:gd name="connsiteX5" fmla="*/ 0 w 77529"/>
                    <a:gd name="connsiteY5" fmla="*/ 6461 h 12921"/>
                    <a:gd name="connsiteX6" fmla="*/ 6461 w 77529"/>
                    <a:gd name="connsiteY6" fmla="*/ 12922 h 12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529" h="12921">
                      <a:moveTo>
                        <a:pt x="6461" y="12922"/>
                      </a:moveTo>
                      <a:lnTo>
                        <a:pt x="71069" y="12922"/>
                      </a:lnTo>
                      <a:cubicBezTo>
                        <a:pt x="74637" y="12922"/>
                        <a:pt x="77530" y="10029"/>
                        <a:pt x="77530" y="6461"/>
                      </a:cubicBezTo>
                      <a:cubicBezTo>
                        <a:pt x="77530" y="2893"/>
                        <a:pt x="74637" y="0"/>
                        <a:pt x="71069" y="0"/>
                      </a:cubicBezTo>
                      <a:lnTo>
                        <a:pt x="6461" y="0"/>
                      </a:lnTo>
                      <a:cubicBezTo>
                        <a:pt x="2893" y="0"/>
                        <a:pt x="0" y="2893"/>
                        <a:pt x="0" y="6461"/>
                      </a:cubicBezTo>
                      <a:cubicBezTo>
                        <a:pt x="0" y="10029"/>
                        <a:pt x="2893" y="12922"/>
                        <a:pt x="6461" y="1292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64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</p:grp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08AEE5DE-5694-A24C-98F6-099217C42220}"/>
              </a:ext>
            </a:extLst>
          </p:cNvPr>
          <p:cNvSpPr/>
          <p:nvPr/>
        </p:nvSpPr>
        <p:spPr>
          <a:xfrm>
            <a:off x="466642" y="8418545"/>
            <a:ext cx="80606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900" b="1" dirty="0">
                <a:solidFill>
                  <a:schemeClr val="bg1"/>
                </a:solidFill>
                <a:latin typeface="Neutra Text" panose="02000000000000000000" pitchFamily="2" charset="0"/>
              </a:rPr>
              <a:t>EXPERTISE</a:t>
            </a:r>
          </a:p>
        </p:txBody>
      </p:sp>
      <p:pic>
        <p:nvPicPr>
          <p:cNvPr id="53" name="Image 52">
            <a:extLst>
              <a:ext uri="{FF2B5EF4-FFF2-40B4-BE49-F238E27FC236}">
                <a16:creationId xmlns:a16="http://schemas.microsoft.com/office/drawing/2014/main" id="{2B171FF4-8F9E-C043-A794-2EBE3D0847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2856" y="8489511"/>
            <a:ext cx="139700" cy="88900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612B9558-6675-534D-871D-0C5DA4DE4F80}"/>
              </a:ext>
            </a:extLst>
          </p:cNvPr>
          <p:cNvSpPr/>
          <p:nvPr/>
        </p:nvSpPr>
        <p:spPr>
          <a:xfrm>
            <a:off x="417772" y="8493770"/>
            <a:ext cx="5377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b="1" dirty="0">
                <a:solidFill>
                  <a:schemeClr val="bg1"/>
                </a:solidFill>
                <a:latin typeface="Neutra Text" panose="02000000000000000000" pitchFamily="2" charset="0"/>
              </a:rPr>
              <a:t>+</a:t>
            </a:r>
            <a:r>
              <a:rPr lang="fr-FR" sz="2400" b="1" dirty="0">
                <a:solidFill>
                  <a:schemeClr val="bg1"/>
                </a:solidFill>
                <a:latin typeface="Neutra Text" panose="02000000000000000000" pitchFamily="2" charset="0"/>
              </a:rPr>
              <a:t>15</a:t>
            </a:r>
            <a:endParaRPr lang="fr-FR" sz="1000" b="1" dirty="0">
              <a:solidFill>
                <a:schemeClr val="bg1"/>
              </a:solidFill>
              <a:latin typeface="Neutra Text" panose="02000000000000000000" pitchFamily="2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8686583-C970-6541-A6DD-914C4FE4F837}"/>
              </a:ext>
            </a:extLst>
          </p:cNvPr>
          <p:cNvSpPr/>
          <p:nvPr/>
        </p:nvSpPr>
        <p:spPr>
          <a:xfrm>
            <a:off x="791279" y="8625943"/>
            <a:ext cx="8060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ans d’ancienneté</a:t>
            </a:r>
          </a:p>
          <a:p>
            <a:r>
              <a:rPr lang="fr-FR" sz="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société française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A988A10-C9DE-024F-943C-C489A5BA8D08}"/>
              </a:ext>
            </a:extLst>
          </p:cNvPr>
          <p:cNvSpPr/>
          <p:nvPr/>
        </p:nvSpPr>
        <p:spPr>
          <a:xfrm>
            <a:off x="2058902" y="8418545"/>
            <a:ext cx="86236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900" b="1" dirty="0">
                <a:solidFill>
                  <a:schemeClr val="bg1"/>
                </a:solidFill>
                <a:latin typeface="Neutra Text" panose="02000000000000000000" pitchFamily="2" charset="0"/>
              </a:rPr>
              <a:t>CONFIANCE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C2E6B0FF-0DC4-9547-A071-23C5D89C86DC}"/>
              </a:ext>
            </a:extLst>
          </p:cNvPr>
          <p:cNvSpPr/>
          <p:nvPr/>
        </p:nvSpPr>
        <p:spPr>
          <a:xfrm>
            <a:off x="2061545" y="8493770"/>
            <a:ext cx="5377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Neutra Text" panose="02000000000000000000" pitchFamily="2" charset="0"/>
              </a:rPr>
              <a:t>12</a:t>
            </a:r>
            <a:endParaRPr lang="fr-FR" sz="1000" b="1" dirty="0">
              <a:solidFill>
                <a:schemeClr val="bg1"/>
              </a:solidFill>
              <a:latin typeface="Neutra Text" panose="02000000000000000000" pitchFamily="2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05B9E70-DE65-3A48-84D4-51CA9A77A68F}"/>
              </a:ext>
            </a:extLst>
          </p:cNvPr>
          <p:cNvSpPr/>
          <p:nvPr/>
        </p:nvSpPr>
        <p:spPr>
          <a:xfrm>
            <a:off x="2346836" y="8713817"/>
            <a:ext cx="806064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clients protégés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32C6912-D65F-EC4A-8535-FDAA8DF9E562}"/>
              </a:ext>
            </a:extLst>
          </p:cNvPr>
          <p:cNvSpPr/>
          <p:nvPr/>
        </p:nvSpPr>
        <p:spPr>
          <a:xfrm>
            <a:off x="2341666" y="8570624"/>
            <a:ext cx="53772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50" b="1" dirty="0">
                <a:solidFill>
                  <a:schemeClr val="bg1"/>
                </a:solidFill>
                <a:latin typeface="Neutra Text" panose="02000000000000000000" pitchFamily="2" charset="0"/>
              </a:rPr>
              <a:t>000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66244CC6-8373-DD45-99B0-B6BA88715BE3}"/>
              </a:ext>
            </a:extLst>
          </p:cNvPr>
          <p:cNvSpPr/>
          <p:nvPr/>
        </p:nvSpPr>
        <p:spPr>
          <a:xfrm>
            <a:off x="3866577" y="8407203"/>
            <a:ext cx="86236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900" b="1" dirty="0">
                <a:solidFill>
                  <a:schemeClr val="bg1"/>
                </a:solidFill>
                <a:latin typeface="Neutra Text" panose="02000000000000000000" pitchFamily="2" charset="0"/>
              </a:rPr>
              <a:t>EFFICACITÉ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B87595EC-659F-5C4F-9B45-BB6723263C40}"/>
              </a:ext>
            </a:extLst>
          </p:cNvPr>
          <p:cNvSpPr/>
          <p:nvPr/>
        </p:nvSpPr>
        <p:spPr>
          <a:xfrm>
            <a:off x="3817708" y="8482428"/>
            <a:ext cx="5377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b="1" dirty="0">
                <a:solidFill>
                  <a:schemeClr val="bg1"/>
                </a:solidFill>
                <a:latin typeface="Neutra Text" panose="02000000000000000000" pitchFamily="2" charset="0"/>
              </a:rPr>
              <a:t>+ </a:t>
            </a:r>
            <a:r>
              <a:rPr lang="fr-FR" sz="2400" b="1" dirty="0">
                <a:solidFill>
                  <a:schemeClr val="bg1"/>
                </a:solidFill>
                <a:latin typeface="Neutra Text" panose="02000000000000000000" pitchFamily="2" charset="0"/>
              </a:rPr>
              <a:t>5</a:t>
            </a:r>
            <a:endParaRPr lang="fr-FR" sz="1000" b="1" dirty="0">
              <a:solidFill>
                <a:schemeClr val="bg1"/>
              </a:solidFill>
              <a:latin typeface="Neutra Text" panose="02000000000000000000" pitchFamily="2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9E708A2-9F21-9B45-9068-16F8DF53B1D2}"/>
              </a:ext>
            </a:extLst>
          </p:cNvPr>
          <p:cNvSpPr/>
          <p:nvPr/>
        </p:nvSpPr>
        <p:spPr>
          <a:xfrm>
            <a:off x="4097191" y="8614601"/>
            <a:ext cx="8060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milliards d’emails traités par an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9169CCFF-C906-8F4E-A269-16542C33446B}"/>
              </a:ext>
            </a:extLst>
          </p:cNvPr>
          <p:cNvSpPr/>
          <p:nvPr/>
        </p:nvSpPr>
        <p:spPr>
          <a:xfrm>
            <a:off x="5357618" y="8407203"/>
            <a:ext cx="97164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900" b="1" dirty="0">
                <a:solidFill>
                  <a:schemeClr val="bg1"/>
                </a:solidFill>
                <a:latin typeface="Neutra Text" panose="02000000000000000000" pitchFamily="2" charset="0"/>
              </a:rPr>
              <a:t>ENGAGEMENT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E3110447-9666-3948-BBBA-2698C3DDD84C}"/>
              </a:ext>
            </a:extLst>
          </p:cNvPr>
          <p:cNvSpPr/>
          <p:nvPr/>
        </p:nvSpPr>
        <p:spPr>
          <a:xfrm>
            <a:off x="5353821" y="8482428"/>
            <a:ext cx="5856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Neutra Text" panose="02000000000000000000" pitchFamily="2" charset="0"/>
              </a:rPr>
              <a:t>96</a:t>
            </a:r>
            <a:endParaRPr lang="fr-FR" sz="1000" b="1" dirty="0">
              <a:solidFill>
                <a:schemeClr val="bg1"/>
              </a:solidFill>
              <a:latin typeface="Neutra Text" panose="02000000000000000000" pitchFamily="2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D4D69CF9-2406-7848-AE9C-C1CF6E20BBE3}"/>
              </a:ext>
            </a:extLst>
          </p:cNvPr>
          <p:cNvSpPr/>
          <p:nvPr/>
        </p:nvSpPr>
        <p:spPr>
          <a:xfrm>
            <a:off x="5776498" y="8619441"/>
            <a:ext cx="8060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 taux de renouvellement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05A1FEF-F434-784C-A340-43EAE4FC4998}"/>
              </a:ext>
            </a:extLst>
          </p:cNvPr>
          <p:cNvSpPr/>
          <p:nvPr/>
        </p:nvSpPr>
        <p:spPr>
          <a:xfrm>
            <a:off x="5672285" y="8563050"/>
            <a:ext cx="53772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700" dirty="0">
                <a:solidFill>
                  <a:schemeClr val="bg1"/>
                </a:solidFill>
                <a:latin typeface="Neutra Text Light" panose="02000000000000000000" pitchFamily="2" charset="0"/>
              </a:rPr>
              <a:t>%</a:t>
            </a:r>
          </a:p>
        </p:txBody>
      </p:sp>
      <p:pic>
        <p:nvPicPr>
          <p:cNvPr id="75" name="Image 74">
            <a:extLst>
              <a:ext uri="{FF2B5EF4-FFF2-40B4-BE49-F238E27FC236}">
                <a16:creationId xmlns:a16="http://schemas.microsoft.com/office/drawing/2014/main" id="{364B2266-B8D7-D44F-AEB1-7CF2EF9404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0852" y="9444618"/>
            <a:ext cx="114300" cy="114300"/>
          </a:xfrm>
          <a:prstGeom prst="rect">
            <a:avLst/>
          </a:prstGeom>
        </p:spPr>
      </p:pic>
      <p:pic>
        <p:nvPicPr>
          <p:cNvPr id="77" name="Image 76">
            <a:extLst>
              <a:ext uri="{FF2B5EF4-FFF2-40B4-BE49-F238E27FC236}">
                <a16:creationId xmlns:a16="http://schemas.microsoft.com/office/drawing/2014/main" id="{F6FBBABE-753D-7D4D-A81E-170434A7BD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9507" y="9459507"/>
            <a:ext cx="114300" cy="114300"/>
          </a:xfrm>
          <a:prstGeom prst="rect">
            <a:avLst/>
          </a:prstGeom>
        </p:spPr>
      </p:pic>
      <p:pic>
        <p:nvPicPr>
          <p:cNvPr id="78" name="Image 77">
            <a:extLst>
              <a:ext uri="{FF2B5EF4-FFF2-40B4-BE49-F238E27FC236}">
                <a16:creationId xmlns:a16="http://schemas.microsoft.com/office/drawing/2014/main" id="{6AFFB07A-8B04-E546-A1A7-972FDE4A27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55875" y="9462541"/>
            <a:ext cx="127000" cy="127000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FCF71067-5A2F-4343-AA4B-332E3C05A544}"/>
              </a:ext>
            </a:extLst>
          </p:cNvPr>
          <p:cNvSpPr/>
          <p:nvPr/>
        </p:nvSpPr>
        <p:spPr>
          <a:xfrm>
            <a:off x="4030639" y="9394046"/>
            <a:ext cx="114597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800" dirty="0">
                <a:latin typeface="Neutra Text" panose="02000000000000000000" pitchFamily="2" charset="0"/>
              </a:rPr>
              <a:t>+33 (0)4 00 00 00 00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E5100E4C-626D-8649-B3A3-0F2EBA1925E2}"/>
              </a:ext>
            </a:extLst>
          </p:cNvPr>
          <p:cNvSpPr/>
          <p:nvPr/>
        </p:nvSpPr>
        <p:spPr>
          <a:xfrm>
            <a:off x="5585577" y="9396388"/>
            <a:ext cx="108141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800" dirty="0" err="1">
                <a:latin typeface="Neutra Text" panose="02000000000000000000" pitchFamily="2" charset="0"/>
              </a:rPr>
              <a:t>www.mailinblack.com</a:t>
            </a:r>
            <a:endParaRPr lang="fr-FR" sz="800" dirty="0">
              <a:latin typeface="Neutra Text" panose="02000000000000000000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0C3CE06-9EE5-E245-BF78-16D99B2E1C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3886" y="5066931"/>
            <a:ext cx="711200" cy="2794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89C8A65-0F29-C942-8F49-A85C5FF161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70627" y="5019912"/>
            <a:ext cx="406400" cy="4064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B8DC376-BA68-FA42-AE95-78FB444B33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63674" y="5153262"/>
            <a:ext cx="558800" cy="139700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BF6BAFC7-D99D-BF4F-8873-B150402CFF7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80448" y="5089762"/>
            <a:ext cx="393700" cy="2667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C2F65DD-2C18-B549-9FF4-3AC6981EAB2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64384" y="5146912"/>
            <a:ext cx="711200" cy="152400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1CAEF70C-A995-604C-A50F-F1ACFE7BF28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4857" y="1406933"/>
            <a:ext cx="3952637" cy="2269831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61C0FB67-60D0-C24E-9E88-9F862624C03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0374" y="1558853"/>
            <a:ext cx="2891911" cy="1846936"/>
          </a:xfrm>
          <a:prstGeom prst="rect">
            <a:avLst/>
          </a:prstGeom>
        </p:spPr>
      </p:pic>
      <p:grpSp>
        <p:nvGrpSpPr>
          <p:cNvPr id="64" name="Groupe 63">
            <a:extLst>
              <a:ext uri="{FF2B5EF4-FFF2-40B4-BE49-F238E27FC236}">
                <a16:creationId xmlns:a16="http://schemas.microsoft.com/office/drawing/2014/main" id="{81516D4A-8DD2-594C-97D3-BB2AA74337EC}"/>
              </a:ext>
            </a:extLst>
          </p:cNvPr>
          <p:cNvGrpSpPr/>
          <p:nvPr/>
        </p:nvGrpSpPr>
        <p:grpSpPr>
          <a:xfrm>
            <a:off x="301065" y="2436832"/>
            <a:ext cx="859385" cy="1383398"/>
            <a:chOff x="72036" y="2346214"/>
            <a:chExt cx="802203" cy="1291350"/>
          </a:xfrm>
        </p:grpSpPr>
        <p:pic>
          <p:nvPicPr>
            <p:cNvPr id="58" name="Image 57" descr="Une image contenant carré&#10;&#10;Description générée automatiquement">
              <a:extLst>
                <a:ext uri="{FF2B5EF4-FFF2-40B4-BE49-F238E27FC236}">
                  <a16:creationId xmlns:a16="http://schemas.microsoft.com/office/drawing/2014/main" id="{96465126-3328-534F-9453-AB0EDF7160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2036" y="2346214"/>
              <a:ext cx="802203" cy="1291350"/>
            </a:xfrm>
            <a:prstGeom prst="rect">
              <a:avLst/>
            </a:prstGeom>
          </p:spPr>
        </p:pic>
        <p:pic>
          <p:nvPicPr>
            <p:cNvPr id="62" name="Image 61">
              <a:extLst>
                <a:ext uri="{FF2B5EF4-FFF2-40B4-BE49-F238E27FC236}">
                  <a16:creationId xmlns:a16="http://schemas.microsoft.com/office/drawing/2014/main" id="{1141D215-0F67-C44D-8FBA-3515D1D33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93479" y="2477773"/>
              <a:ext cx="559229" cy="9931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232568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D15FEA97AE5D41AFFCFD08EB60B50B" ma:contentTypeVersion="12" ma:contentTypeDescription="Crée un document." ma:contentTypeScope="" ma:versionID="a86cd47b48e8c8580583a3bc0fdb87ae">
  <xsd:schema xmlns:xsd="http://www.w3.org/2001/XMLSchema" xmlns:xs="http://www.w3.org/2001/XMLSchema" xmlns:p="http://schemas.microsoft.com/office/2006/metadata/properties" xmlns:ns2="6dab72ff-bf45-4f6d-bf32-0365a230075f" xmlns:ns3="982cf9ca-3b43-457a-94db-fbc73ceabcee" targetNamespace="http://schemas.microsoft.com/office/2006/metadata/properties" ma:root="true" ma:fieldsID="4a6156c2dcb11cc0ad5cdf05e0c4c7ed" ns2:_="" ns3:_="">
    <xsd:import namespace="6dab72ff-bf45-4f6d-bf32-0365a230075f"/>
    <xsd:import namespace="982cf9ca-3b43-457a-94db-fbc73ceabce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ab72ff-bf45-4f6d-bf32-0365a23007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2cf9ca-3b43-457a-94db-fbc73ceabce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CEBA5D3-5B57-49DD-B051-F7B21B5D2CB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68B44C4-D7A7-4C6B-89DD-03E254AB8B7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dab72ff-bf45-4f6d-bf32-0365a230075f"/>
    <ds:schemaRef ds:uri="982cf9ca-3b43-457a-94db-fbc73ceabce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FAAA03D-D346-4957-8243-167E0DB28325}">
  <ds:schemaRefs>
    <ds:schemaRef ds:uri="http://purl.org/dc/terms/"/>
    <ds:schemaRef ds:uri="http://purl.org/dc/dcmitype/"/>
    <ds:schemaRef ds:uri="6dab72ff-bf45-4f6d-bf32-0365a230075f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982cf9ca-3b43-457a-94db-fbc73ceabcee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159</TotalTime>
  <Words>384</Words>
  <Application>Microsoft Macintosh PowerPoint</Application>
  <PresentationFormat>Format A4 (210 x 297 mm)</PresentationFormat>
  <Paragraphs>90</Paragraphs>
  <Slides>2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</vt:i4>
      </vt:variant>
    </vt:vector>
  </HeadingPairs>
  <TitlesOfParts>
    <vt:vector size="11" baseType="lpstr">
      <vt:lpstr>Arial</vt:lpstr>
      <vt:lpstr>Calibri</vt:lpstr>
      <vt:lpstr>Calibri Light</vt:lpstr>
      <vt:lpstr>Neutra Text</vt:lpstr>
      <vt:lpstr>Neutra Text Light</vt:lpstr>
      <vt:lpstr>Neutra Text Light Alt</vt:lpstr>
      <vt:lpstr>Open Sans Light</vt:lpstr>
      <vt:lpstr>Open Sans Semibold</vt:lpstr>
      <vt:lpstr>Thème Office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Mélina Guilley</dc:creator>
  <cp:lastModifiedBy>Mélina Guilley</cp:lastModifiedBy>
  <cp:revision>3</cp:revision>
  <dcterms:created xsi:type="dcterms:W3CDTF">2020-10-02T07:39:24Z</dcterms:created>
  <dcterms:modified xsi:type="dcterms:W3CDTF">2021-02-08T13:49:31Z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0x0101000DD15FEA97AE5D41AFFCFD08EB60B50B</vt:lpwstr>
  </property>
</Properties>
</file>